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8" r:id="rId1"/>
  </p:sldMasterIdLst>
  <p:sldIdLst>
    <p:sldId id="256" r:id="rId2"/>
    <p:sldId id="257" r:id="rId3"/>
    <p:sldId id="263" r:id="rId4"/>
    <p:sldId id="258" r:id="rId5"/>
    <p:sldId id="259" r:id="rId6"/>
    <p:sldId id="272" r:id="rId7"/>
    <p:sldId id="267" r:id="rId8"/>
    <p:sldId id="261" r:id="rId9"/>
    <p:sldId id="264" r:id="rId10"/>
    <p:sldId id="271" r:id="rId11"/>
    <p:sldId id="262" r:id="rId12"/>
    <p:sldId id="268"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16" autoAdjust="0"/>
    <p:restoredTop sz="94660"/>
  </p:normalViewPr>
  <p:slideViewPr>
    <p:cSldViewPr snapToGrid="0">
      <p:cViewPr varScale="1">
        <p:scale>
          <a:sx n="76" d="100"/>
          <a:sy n="76" d="100"/>
        </p:scale>
        <p:origin x="126" y="88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2T18:23:23.909"/>
    </inkml:context>
    <inkml:brush xml:id="br0">
      <inkml:brushProperty name="width" value="0.05" units="cm"/>
      <inkml:brushProperty name="height" value="0.05" units="cm"/>
      <inkml:brushProperty name="color" value="#E71224"/>
    </inkml:brush>
  </inkml:definitions>
  <inkml:trace contextRef="#ctx0" brushRef="#br0">0 0 24575</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2T18:26:15.168"/>
    </inkml:context>
    <inkml:brush xml:id="br0">
      <inkml:brushProperty name="width" value="0.05" units="cm"/>
      <inkml:brushProperty name="height" value="0.05" units="cm"/>
      <inkml:brushProperty name="color" value="#E71224"/>
    </inkml:brush>
  </inkml:definitions>
  <inkml:trace contextRef="#ctx0" brushRef="#br0">0 0 24575</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6T21:30:36.098"/>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1,'54'3,"0"3,-1 2,0 3,62 21,-29-9,-55-14,55 26,-64-24,2-2,-1 0,1-1,34 6,322 35,-238-28,-80-10,90 4,-101-16,0-2,-1-2,67-15,-42 9,1 3,0 4,94 7,60-3,-188-5,1-2,-1-1,48-17,-47 12,1 2,80-10,347 17,-234 8,1216-4,-1415 0</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6T21:30:39.520"/>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0,'10'9,"1"-1,1 0,-1-1,1 0,1-1,17 7,11 6,-18-8,1-2,0 0,0-2,0 0,45 5,133 1,-8 0,21 6,317-12,-302-9,-179 4,0 3,50 12,-45-7,75 3,285-14,85 2,-320 21,-111-11,72 1,387-12,-237-1,-234-2,97-17,-92 10,69-3,-117 13,0-1,0 0,22-6,-8-3</inkml:trace>
</inkml:ink>
</file>

<file path=ppt/ink/ink1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6T21:30:44.396"/>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 1,'0'4,"0"1,1-1,0 0,0 1,0-1,1 0,-1 0,1 0,0 0,0 0,1 0,-1-1,1 1,-1-1,1 1,0-1,1 0,-1 0,0 0,8 3,8 6,0-1,1-1,22 7,7 4,-25-8,2-2,-1 0,1-2,1-1,-1-1,1-1,1-1,38 1,425-6,-208-3,2509 3,-2753 0</inkml:trace>
</inkml:ink>
</file>

<file path=ppt/ink/ink1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2-01-06T21:30:47.772"/>
    </inkml:context>
    <inkml:brush xml:id="br0">
      <inkml:brushProperty name="width" value="0.3" units="cm"/>
      <inkml:brushProperty name="height" value="0.6" units="cm"/>
      <inkml:brushProperty name="color" value="#FFFC00"/>
      <inkml:brushProperty name="tip" value="rectangle"/>
      <inkml:brushProperty name="rasterOp" value="maskPen"/>
      <inkml:brushProperty name="ignorePressure" value="1"/>
    </inkml:brush>
  </inkml:definitions>
  <inkml:trace contextRef="#ctx0" brushRef="#br0">169 28,'-7'0,"-3"-7,-8-4,-8 2,-7 9,-6 4,3 2</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2T18:25:44.739"/>
    </inkml:context>
    <inkml:brush xml:id="br0">
      <inkml:brushProperty name="width" value="0.05" units="cm"/>
      <inkml:brushProperty name="height" value="0.05" units="cm"/>
      <inkml:brushProperty name="color" value="#E71224"/>
    </inkml:brush>
  </inkml:definitions>
  <inkml:trace contextRef="#ctx0" brushRef="#br0">1 0 24575,'1'5'0,"0"-2"0,1 1 0,-1 0 0,1-1 0,0 1 0,0-1 0,1 0 0,-1 0 0,0 1 0,1-2 0,5 7 0,3 3 0,19 21 0,3 1 0,70 55 0,86 45 0,-127-91 0,-30-22 0,-2 1 0,-1 0 0,-1 2 0,0 1 0,24 31 0,-4 3 0,122 164 0,-44-49 0,296 316 0,-174-218 0,-139-145 0,189 168 0,166 106 0,-174-126 0,56 44 0,-77-101 0,-201-155 0,106 122 0,35 44 0,38 49 0,-55-45 0,58 86 0,-185-226 0,83 96 0,-107-144 0,1-2 0,3-1 0,87 63 0,15-16 0,52 40 0,-190-121 0,170 123 0,-144-109 0,1 0 0,2-2 0,50 18 0,614 266 0,-573-246 0,136 74 0,-174-84 0,2-3 0,166 52 0,-79-33 0,-120-40 0,31 10 0,-4 4 0,104 58 0,-127-62 0,97 40 0,47 23 0,-67-24 0,198 70 0,-278-119 0,115 36 0,49 20 0,-188-63 0,1-2 0,-1-1 0,56 11 0,-46-13 0,56 21 0,-73-21 0,0-2 0,0 0 0,2-3 0,0-1 0,36 3 0,25-6 0,-1 4 0,165 34 0,-221-29 0,-1 1 0,0 3 0,0 0 0,35 24 0,20 10 0,9 1 0,124 57 0,-189-94 0,2-1 0,-1-2 0,2-2 0,54 7 0,-80-15 0,-10 0 0,-28 3 0,26-4 0,0 1 0,-1 0 0,1-1 0,0 1 0,1 0 0,-2-1 0,1 1 0,0 0 0,0 0 0,0 0 0,0 0 0,0 0 0,1 0 0,-1 1 0,0-1 0,1-1 0,-1 1 0,1 2 0,0-2 0,0 0 0,0 0 0,0 0 0,0 0 0,0-1 0,0 1 0,0 0 0,0-1 0,0 1 0,1-1 0,-1 1 0,1 0 0,-1 0 0,0-1 0,1 1 0,0 0 0,-1-1 0,1 1 0,-1-1 0,1 1 0,0 0 0,0 0 0,3 1 0,1 0 0,0 1 0,-2-1 0,3 0 0,-2-1 0,1 0 0,-1 1 0,6 0 0,-4-1 0,0 0 0,0 0 0,0-1 0,0 0 0,0 0 0,0-1 0,0 1 0,0-1 0,0-1 0,9-2 0,-13 3 0,0 0 0,0-1 0,1 1 0,-1-1 0,-1 1 0,1-1 0,-1 1 0,1-1 0,0 0 0,0 0 0,-1 0 0,0 0 0,0 1 0,0-2 0,0 1 0,0 0 0,0-1 0,0 2 0,0-2 0,-1 1 0,1-1 0,-1 1 0,0 0 0,1-1 0,-1 1 0,0-1 0,-1 2 0,1-2 0,-1-3 0,-10-102 0,5 38 0,-2 0 0,-33-129 0,27 151 0,3-1 0,1 0 0,-4-82 0,13-149 0,1 173 0,0 107 0,1 0 0,-1 0 0,0 0 0,0 1 0,0-1 0,0 0 0,0 0 0,0 0 0,0 0 0,0 0 0,1 0 0,-1 0 0,0 0 0,0 0 0,0 0 0,0-1 0,0 1 0,0 0 0,0 0 0,0 0 0,1 0 0,-1 0 0,0 0 0,0 0 0,0 0 0,0 0 0,0 0 0,0 0 0,0 0 0,0 0 0,0 0 0,0 0 0,0-1 0,0 1 0,1 0 0,-1 0 0,0 0 0,0 0 0,0 0 0,0 0 0,0 0 0,0 0 0,0 0 0,0-1 0,0 1 0,0 0 0,0 0 0,0 0 0,0 0 0,0 0 0,0 0 0,0 0 0,0 0 0,0-1 0,0 1 0,0 0 0,-1 0 0,8 13 0,4 20 0,81 291 0,-77-277 0,-3 3 0,-1-1 0,5 77 0,-4-16 0,5 100 0,-17-178 0,1 1 0,-1 0 0,-2 0 0,0 0 0,-9 35 0,9-60 0,-1 0 0,1 0 0,-1 0 0,0-1 0,-1 1 0,0-1 0,0 0 0,-1 1 0,1-2 0,-2 0 0,2 1 0,-3-1 0,2 0 0,-2-1 0,1 1 0,0-2 0,-1 2 0,0-3 0,0 2 0,-1-1 0,-10 3 0,-1-1 0,-1-1 0,-1-1 0,2 0 0,-2-2 0,-28 1 0,-102-12 0,116 5 0,0-3 0,1-1 0,1-2 0,-44-17 0,45 16 0,-2 2 0,1 0 0,-1 2 0,-67-3 0,-142 10 0,99 4 0,45-6 0,-117 5 0,210-3-124,0 0 0,0 1 0,1 1 0,-1-1 0,0 1 0,1 0-1,-1 1 1,1-1 0,-1 0 0,-8 7 0,0 4-6702</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2T18:25:49.991"/>
    </inkml:context>
    <inkml:brush xml:id="br0">
      <inkml:brushProperty name="width" value="0.05" units="cm"/>
      <inkml:brushProperty name="height" value="0.05" units="cm"/>
      <inkml:brushProperty name="color" value="#E71224"/>
    </inkml:brush>
  </inkml:definitions>
  <inkml:trace contextRef="#ctx0" brushRef="#br0">1 0 24575</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2T19:56:28.323"/>
    </inkml:context>
    <inkml:brush xml:id="br0">
      <inkml:brushProperty name="width" value="0.05" units="cm"/>
      <inkml:brushProperty name="height" value="0.05" units="cm"/>
    </inkml:brush>
  </inkml:definitions>
  <inkml:trace contextRef="#ctx0" brushRef="#br0">0 0 24575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2T19:56:40.388"/>
    </inkml:context>
    <inkml:brush xml:id="br0">
      <inkml:brushProperty name="width" value="0.05" units="cm"/>
      <inkml:brushProperty name="height" value="0.05" units="cm"/>
    </inkml:brush>
  </inkml:definitions>
  <inkml:trace contextRef="#ctx0" brushRef="#br0">1 0 24575</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2T19:56:41.311"/>
    </inkml:context>
    <inkml:brush xml:id="br0">
      <inkml:brushProperty name="width" value="0.05" units="cm"/>
      <inkml:brushProperty name="height" value="0.05" units="cm"/>
    </inkml:brush>
  </inkml:definitions>
  <inkml:trace contextRef="#ctx0" brushRef="#br0">1 0 24575</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6T16:54:40.242"/>
    </inkml:context>
    <inkml:brush xml:id="br0">
      <inkml:brushProperty name="width" value="0.05" units="cm"/>
      <inkml:brushProperty name="height" value="0.05" units="cm"/>
    </inkml:brush>
  </inkml:definitions>
  <inkml:trace contextRef="#ctx0" brushRef="#br0">1526 0 24575,'0'3'0,"-1"1"0,1-1 0,-1 0 0,0 0 0,0 0 0,0 0 0,-1 0 0,1 0 0,-1 0 0,1-1 0,-1 1 0,0 0 0,0-1 0,0 1 0,-1-1 0,1 0 0,-3 3 0,-51 34 0,36-26 0,-9 8 0,-35 35 0,-8 6 0,-10 9 0,3 2 0,-71 87 0,64-67 0,-145 174 0,98-104 0,-149 172 0,146-195 0,132-135 0,0-2 0,0 0 0,1 1 0,0-1 0,0 1 0,0 0 0,0 0 0,0 0 0,1 0 0,-1 0 0,-2 8 0,8-11 0,1-1 0,-1 1 0,0-1 0,0 0 0,0 0 0,1 0 0,-1 0 0,0 0 0,0-1 0,1 0 0,3-1 0,180-40 0,-113 29 0,-17 3 0,0 1 0,65 1 0,-112 8 0,-5 0 0,-1 1 0,0-1 0,1 0 0,-1 0 0,0-1 0,1 1 0,-1-1 0,0 0 0,1 0 0,-1 0 0,0-1 0,0 0 0,7-3 0,-11 4 0,0 1 0,0 0 0,0-1 0,0 1 0,0-1 0,0 1 0,0-1 0,0 1 0,-1-1 0,1 1 0,0 0 0,0-1 0,0 1 0,0-1 0,0 1 0,-1 0 0,1-1 0,0 1 0,0-1 0,-1 1 0,1 0 0,0-1 0,-1 1 0,1 0 0,0 0 0,-1-1 0,1 1 0,0 0 0,-1 0 0,1-1 0,-1 1 0,1 0 0,0 0 0,-1 0 0,1 0 0,-1 0 0,1 0 0,-1 0 0,1 0 0,-1 0 0,1 0 0,0 0 0,-1 0 0,1 0 0,-1 0 0,-24-5 0,-48 0 0,-88 5 0,76 1 0,76-1 0,0 1 0,0-1 0,-1 1 0,1 1 0,0 0 0,1 0 0,-1 0 0,0 2 0,1-1 0,-1 1 0,1 0 0,0 0 0,0 1 0,1 0 0,-1 1 0,1-1 0,0 2 0,1-1 0,0 1 0,0 0 0,0 0 0,-6 10 0,8-11 0,-1 0 0,1-1 0,-1 1 0,0-1 0,-1 0 0,1-1 0,-1 0 0,-11 7 0,16-10 0,0-1 0,0 1 0,-1-1 0,1 0 0,0 1 0,0-1 0,0 0 0,0 0 0,0 0 0,0 0 0,-1 0 0,1 0 0,0 0 0,0 0 0,0 0 0,0 0 0,0-1 0,0 1 0,0-1 0,-1 1 0,1 0 0,0-1 0,-1 0 0,1-1 0,-1 0 0,0 0 0,1 0 0,-1 0 0,1-1 0,0 1 0,0 0 0,0-1 0,0 1 0,0 0 0,0-1 0,1 1 0,-1-1 0,0-4 0,-4-45 0,3 0 0,6-87 0,0 20 0,-4 49-1365,0 40-5461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6T16:54:41.305"/>
    </inkml:context>
    <inkml:brush xml:id="br0">
      <inkml:brushProperty name="width" value="0.05" units="cm"/>
      <inkml:brushProperty name="height" value="0.05" units="cm"/>
    </inkml:brush>
  </inkml:definitions>
  <inkml:trace contextRef="#ctx0" brushRef="#br0">1 6 24575,'0'-6'0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01-02T18:26:14.824"/>
    </inkml:context>
    <inkml:brush xml:id="br0">
      <inkml:brushProperty name="width" value="0.05" units="cm"/>
      <inkml:brushProperty name="height" value="0.05" units="cm"/>
      <inkml:brushProperty name="color" value="#E71224"/>
    </inkml:brush>
  </inkml:definitions>
  <inkml:trace contextRef="#ctx0" brushRef="#br0">0 0 24575</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655A5808-3B61-48CC-92EF-85AC2E0DFA56}" type="datetime2">
              <a:rPr lang="en-US" smtClean="0"/>
              <a:t>Friday, January 5,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t>‹#›</a:t>
            </a:fld>
            <a:endParaRPr lang="en-US"/>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357000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Date Placeholder 2"/>
          <p:cNvSpPr>
            <a:spLocks noGrp="1"/>
          </p:cNvSpPr>
          <p:nvPr>
            <p:ph type="dt" sz="half" idx="10"/>
          </p:nvPr>
        </p:nvSpPr>
        <p:spPr/>
        <p:txBody>
          <a:bodyPr/>
          <a:lstStyle/>
          <a:p>
            <a:fld id="{AE0C963C-C1DB-4AFD-9DDC-0691666BF49B}" type="datetime2">
              <a:rPr lang="en-US" smtClean="0"/>
              <a:pPr/>
              <a:t>Friday, January 5, 2024</a:t>
            </a:fld>
            <a:endParaRPr lang="en-US" cap="all" dirty="0"/>
          </a:p>
        </p:txBody>
      </p:sp>
      <p:sp>
        <p:nvSpPr>
          <p:cNvPr id="4" name="Footer Placeholder 3"/>
          <p:cNvSpPr>
            <a:spLocks noGrp="1"/>
          </p:cNvSpPr>
          <p:nvPr>
            <p:ph type="ftr" sz="quarter" idx="11"/>
          </p:nvPr>
        </p:nvSpPr>
        <p:spPr/>
        <p:txBody>
          <a:bodyPr/>
          <a:lstStyle/>
          <a:p>
            <a:pPr algn="l"/>
            <a:endParaRPr lang="en-US"/>
          </a:p>
        </p:txBody>
      </p:sp>
      <p:sp>
        <p:nvSpPr>
          <p:cNvPr id="5" name="Slide Number Placeholder 4"/>
          <p:cNvSpPr>
            <a:spLocks noGrp="1"/>
          </p:cNvSpPr>
          <p:nvPr>
            <p:ph type="sldNum" sz="quarter" idx="12"/>
          </p:nvPr>
        </p:nvSpPr>
        <p:spPr/>
        <p:txBody>
          <a:body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262524620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0C963C-C1DB-4AFD-9DDC-0691666BF49B}" type="datetime2">
              <a:rPr lang="en-US" smtClean="0"/>
              <a:pPr/>
              <a:t>Friday, January 5, 2024</a:t>
            </a:fld>
            <a:endParaRPr lang="en-US" cap="all" dirty="0"/>
          </a:p>
        </p:txBody>
      </p:sp>
      <p:sp>
        <p:nvSpPr>
          <p:cNvPr id="5" name="Footer Placeholder 4"/>
          <p:cNvSpPr>
            <a:spLocks noGrp="1"/>
          </p:cNvSpPr>
          <p:nvPr>
            <p:ph type="ftr" sz="quarter" idx="11"/>
          </p:nvPr>
        </p:nvSpPr>
        <p:spPr/>
        <p:txBody>
          <a:bodyPr/>
          <a:lstStyle/>
          <a:p>
            <a:pPr algn="l"/>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10169150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0C963C-C1DB-4AFD-9DDC-0691666BF49B}" type="datetime2">
              <a:rPr lang="en-US" smtClean="0"/>
              <a:pPr/>
              <a:t>Friday, January 5, 2024</a:t>
            </a:fld>
            <a:endParaRPr lang="en-US" cap="all" dirty="0"/>
          </a:p>
        </p:txBody>
      </p:sp>
      <p:sp>
        <p:nvSpPr>
          <p:cNvPr id="5" name="Footer Placeholder 4"/>
          <p:cNvSpPr>
            <a:spLocks noGrp="1"/>
          </p:cNvSpPr>
          <p:nvPr>
            <p:ph type="ftr" sz="quarter" idx="11"/>
          </p:nvPr>
        </p:nvSpPr>
        <p:spPr/>
        <p:txBody>
          <a:bodyPr/>
          <a:lstStyle/>
          <a:p>
            <a:pPr algn="l"/>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pPr/>
              <a:t>‹#›</a:t>
            </a:fld>
            <a:endParaRPr lang="en-US" sz="800"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407776795"/>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en-US"/>
              <a:t>Click to edit Master title style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0C963C-C1DB-4AFD-9DDC-0691666BF49B}" type="datetime2">
              <a:rPr lang="en-US" smtClean="0"/>
              <a:pPr/>
              <a:t>Friday, January 5, 2024</a:t>
            </a:fld>
            <a:endParaRPr lang="en-US" cap="all" dirty="0"/>
          </a:p>
        </p:txBody>
      </p:sp>
      <p:sp>
        <p:nvSpPr>
          <p:cNvPr id="5" name="Footer Placeholder 4"/>
          <p:cNvSpPr>
            <a:spLocks noGrp="1"/>
          </p:cNvSpPr>
          <p:nvPr>
            <p:ph type="ftr" sz="quarter" idx="11"/>
          </p:nvPr>
        </p:nvSpPr>
        <p:spPr/>
        <p:txBody>
          <a:bodyPr/>
          <a:lstStyle/>
          <a:p>
            <a:pPr algn="l"/>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3222609270"/>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0C963C-C1DB-4AFD-9DDC-0691666BF49B}" type="datetime2">
              <a:rPr lang="en-US" smtClean="0"/>
              <a:pPr/>
              <a:t>Friday, January 5, 2024</a:t>
            </a:fld>
            <a:endParaRPr lang="en-US" cap="all" dirty="0"/>
          </a:p>
        </p:txBody>
      </p:sp>
      <p:sp>
        <p:nvSpPr>
          <p:cNvPr id="5" name="Footer Placeholder 4"/>
          <p:cNvSpPr>
            <a:spLocks noGrp="1"/>
          </p:cNvSpPr>
          <p:nvPr>
            <p:ph type="ftr" sz="quarter" idx="11"/>
          </p:nvPr>
        </p:nvSpPr>
        <p:spPr/>
        <p:txBody>
          <a:bodyPr/>
          <a:lstStyle/>
          <a:p>
            <a:pPr algn="l"/>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pPr/>
              <a:t>‹#›</a:t>
            </a:fld>
            <a:endParaRPr lang="en-US" sz="800"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43656386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en-US"/>
              <a:t>Click to edit Master text styles</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E0C963C-C1DB-4AFD-9DDC-0691666BF49B}" type="datetime2">
              <a:rPr lang="en-US" smtClean="0"/>
              <a:pPr/>
              <a:t>Friday, January 5, 2024</a:t>
            </a:fld>
            <a:endParaRPr lang="en-US" cap="all" dirty="0"/>
          </a:p>
        </p:txBody>
      </p:sp>
      <p:sp>
        <p:nvSpPr>
          <p:cNvPr id="5" name="Footer Placeholder 4"/>
          <p:cNvSpPr>
            <a:spLocks noGrp="1"/>
          </p:cNvSpPr>
          <p:nvPr>
            <p:ph type="ftr" sz="quarter" idx="11"/>
          </p:nvPr>
        </p:nvSpPr>
        <p:spPr/>
        <p:txBody>
          <a:bodyPr/>
          <a:lstStyle/>
          <a:p>
            <a:pPr algn="l"/>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3393143051"/>
      </p:ext>
    </p:extLst>
  </p:cSld>
  <p:clrMapOvr>
    <a:masterClrMapping/>
  </p:clrMapOvr>
  <p:hf sldNum="0"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5E98AF-4574-4509-BF7A-519ACD5BF826}" type="datetime2">
              <a:rPr lang="en-US" smtClean="0"/>
              <a:t>Friday, January 5,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7259026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DD97D4-9636-490F-85D0-E926C2B6F3B1}" type="datetime2">
              <a:rPr lang="en-US" smtClean="0"/>
              <a:t>Friday, January 5,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2231959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F3AF3C6-0FD4-4939-991C-00DDE5C56815}" type="datetime2">
              <a:rPr lang="en-US" smtClean="0"/>
              <a:t>Friday, January 5,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513967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en-US"/>
              <a:t>Click to edit Master title style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6807482-8128-47C6-A8DD-6452B0291CFF}" type="datetime2">
              <a:rPr lang="en-US" smtClean="0"/>
              <a:t>Friday, January 5, 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6844862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7903F25-275E-41DE-BE3B-EBF0DB49F9B1}" type="datetime2">
              <a:rPr lang="en-US" smtClean="0"/>
              <a:t>Friday, January 5,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594791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E475572-4A44-4171-84AA-64D42C8050A6}" type="datetime2">
              <a:rPr lang="en-US" smtClean="0"/>
              <a:t>Friday, January 5, 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11200283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4C1612E-528E-4FD5-9E9E-E15F1108F171}" type="datetime2">
              <a:rPr lang="en-US" smtClean="0"/>
              <a:t>Friday, January 5, 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70890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F6D862-A06D-436F-A92E-EBAAD50B6E50}" type="datetime2">
              <a:rPr lang="en-US" smtClean="0"/>
              <a:t>Friday, January 5, 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6107748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73E0B7D-2260-4809-8F0A-9E5F3E24F169}" type="datetime2">
              <a:rPr lang="en-US" smtClean="0"/>
              <a:t>Friday, January 5,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5600716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en-US"/>
              <a:t>Click to edit Master title style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C8E4735-C637-46A3-94EB-AB3AC4188D2F}" type="datetime2">
              <a:rPr lang="en-US" smtClean="0"/>
              <a:t>Friday, January 5, 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22044093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AE0C963C-C1DB-4AFD-9DDC-0691666BF49B}" type="datetime2">
              <a:rPr lang="en-US" smtClean="0"/>
              <a:pPr/>
              <a:t>Friday, January 5, 2024</a:t>
            </a:fld>
            <a:endParaRPr lang="en-US" cap="all"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lgn="l"/>
            <a:endParaRPr lang="en-US"/>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1643108767"/>
      </p:ext>
    </p:extLst>
  </p:cSld>
  <p:clrMap bg1="dk1" tx1="lt1" bg2="dk2" tx2="lt2" accent1="accent1" accent2="accent2" accent3="accent3" accent4="accent4" accent5="accent5" accent6="accent6" hlink="hlink" folHlink="folHlink"/>
  <p:sldLayoutIdLst>
    <p:sldLayoutId id="2147483729" r:id="rId1"/>
    <p:sldLayoutId id="2147483730" r:id="rId2"/>
    <p:sldLayoutId id="2147483731" r:id="rId3"/>
    <p:sldLayoutId id="2147483732" r:id="rId4"/>
    <p:sldLayoutId id="2147483733" r:id="rId5"/>
    <p:sldLayoutId id="2147483734" r:id="rId6"/>
    <p:sldLayoutId id="2147483735" r:id="rId7"/>
    <p:sldLayoutId id="2147483736" r:id="rId8"/>
    <p:sldLayoutId id="2147483737" r:id="rId9"/>
    <p:sldLayoutId id="2147483738" r:id="rId10"/>
    <p:sldLayoutId id="2147483739" r:id="rId11"/>
    <p:sldLayoutId id="2147483740" r:id="rId12"/>
    <p:sldLayoutId id="2147483741" r:id="rId13"/>
    <p:sldLayoutId id="2147483742" r:id="rId14"/>
    <p:sldLayoutId id="2147483743" r:id="rId15"/>
    <p:sldLayoutId id="2147483744" r:id="rId16"/>
    <p:sldLayoutId id="2147483745" r:id="rId17"/>
  </p:sldLayoutIdLst>
  <p:hf sldNum="0" hdr="0" ftr="0" dt="0"/>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customXml" Target="../ink/ink11.xml"/><Relationship Id="rId7" Type="http://schemas.openxmlformats.org/officeDocument/2006/relationships/customXml" Target="../ink/ink13.xml"/><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7.png"/><Relationship Id="rId5" Type="http://schemas.openxmlformats.org/officeDocument/2006/relationships/customXml" Target="../ink/ink12.xml"/><Relationship Id="rId10" Type="http://schemas.openxmlformats.org/officeDocument/2006/relationships/image" Target="../media/image19.png"/><Relationship Id="rId4" Type="http://schemas.openxmlformats.org/officeDocument/2006/relationships/image" Target="../media/image16.png"/><Relationship Id="rId9" Type="http://schemas.openxmlformats.org/officeDocument/2006/relationships/customXml" Target="../ink/ink14.xml"/></Relationships>
</file>

<file path=ppt/slides/_rels/slide11.xml.rels><?xml version="1.0" encoding="UTF-8" standalone="yes"?>
<Relationships xmlns="http://schemas.openxmlformats.org/package/2006/relationships"><Relationship Id="rId3" Type="http://schemas.openxmlformats.org/officeDocument/2006/relationships/hyperlink" Target="https://coursestorm.atlassian.net/servicedesk/customer/portal/6/article/4456542?src=-1483981133" TargetMode="External"/><Relationship Id="rId2" Type="http://schemas.openxmlformats.org/officeDocument/2006/relationships/hyperlink" Target="https://vimeo.com/384594684" TargetMode="External"/><Relationship Id="rId1" Type="http://schemas.openxmlformats.org/officeDocument/2006/relationships/slideLayout" Target="../slideLayouts/slideLayout7.xml"/><Relationship Id="rId5" Type="http://schemas.openxmlformats.org/officeDocument/2006/relationships/image" Target="../media/image12.sv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customXml" Target="../ink/ink2.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customXml" Target="../ink/ink6.xml"/><Relationship Id="rId7" Type="http://schemas.openxmlformats.org/officeDocument/2006/relationships/customXml" Target="../ink/ink5.xml"/><Relationship Id="rId2" Type="http://schemas.openxmlformats.org/officeDocument/2006/relationships/customXml" Target="../ink/ink4.xml"/><Relationship Id="rId1" Type="http://schemas.openxmlformats.org/officeDocument/2006/relationships/slideLayout" Target="../slideLayouts/slideLayout7.xml"/><Relationship Id="rId6" Type="http://schemas.openxmlformats.org/officeDocument/2006/relationships/image" Target="../media/image7.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customXml" Target="../ink/ink8.xml"/><Relationship Id="rId2" Type="http://schemas.openxmlformats.org/officeDocument/2006/relationships/image" Target="../media/image7.jpg"/><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customXml" Target="../ink/ink7.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ustomXml" Target="../ink/ink9.xml"/><Relationship Id="rId1" Type="http://schemas.openxmlformats.org/officeDocument/2006/relationships/slideLayout" Target="../slideLayouts/slideLayout7.xml"/><Relationship Id="rId4" Type="http://schemas.openxmlformats.org/officeDocument/2006/relationships/customXml" Target="../ink/ink10.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sp useBgFill="1">
        <p:nvSpPr>
          <p:cNvPr id="7" name="Rectangle 8">
            <a:extLst>
              <a:ext uri="{FF2B5EF4-FFF2-40B4-BE49-F238E27FC236}">
                <a16:creationId xmlns:a16="http://schemas.microsoft.com/office/drawing/2014/main" id="{1511F85B-5967-428B-BE8B-819A79813D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6D92C9F0-80F2-4D6F-9D75-754557A89E23}"/>
              </a:ext>
            </a:extLst>
          </p:cNvPr>
          <p:cNvPicPr>
            <a:picLocks noChangeAspect="1"/>
          </p:cNvPicPr>
          <p:nvPr/>
        </p:nvPicPr>
        <p:blipFill rotWithShape="1">
          <a:blip r:embed="rId2">
            <a:grayscl/>
          </a:blip>
          <a:srcRect t="18132" b="6868"/>
          <a:stretch/>
        </p:blipFill>
        <p:spPr>
          <a:xfrm>
            <a:off x="15354" y="-32945"/>
            <a:ext cx="12191980" cy="6857990"/>
          </a:xfrm>
          <a:prstGeom prst="rect">
            <a:avLst/>
          </a:prstGeom>
        </p:spPr>
      </p:pic>
      <p:sp>
        <p:nvSpPr>
          <p:cNvPr id="8" name="Snip Diagonal Corner Rectangle 6">
            <a:extLst>
              <a:ext uri="{FF2B5EF4-FFF2-40B4-BE49-F238E27FC236}">
                <a16:creationId xmlns:a16="http://schemas.microsoft.com/office/drawing/2014/main" id="{28DA8D05-CF65-4382-8BF4-2A08754DB5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91075" cy="6857998"/>
          </a:xfrm>
          <a:prstGeom prst="snip2DiagRect">
            <a:avLst>
              <a:gd name="adj1" fmla="val 0"/>
              <a:gd name="adj2" fmla="val 42414"/>
            </a:avLst>
          </a:prstGeom>
          <a:gradFill>
            <a:gsLst>
              <a:gs pos="2000">
                <a:schemeClr val="dk2">
                  <a:tint val="97000"/>
                  <a:hueMod val="92000"/>
                  <a:satMod val="169000"/>
                  <a:lumMod val="164000"/>
                  <a:alpha val="79000"/>
                </a:schemeClr>
              </a:gs>
              <a:gs pos="100000">
                <a:schemeClr val="dk2">
                  <a:shade val="96000"/>
                  <a:satMod val="120000"/>
                  <a:lumMod val="90000"/>
                  <a:alpha val="88000"/>
                </a:schemeClr>
              </a:gs>
            </a:gsLst>
          </a:gradFill>
          <a:ln>
            <a:noFill/>
          </a:ln>
          <a:effectLst/>
        </p:spPr>
        <p:style>
          <a:lnRef idx="2">
            <a:schemeClr val="accent1">
              <a:shade val="50000"/>
            </a:schemeClr>
          </a:lnRef>
          <a:fillRef idx="1003">
            <a:schemeClr val="dk2"/>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DD64DC9F-953F-495E-A203-DB2358CA2001}"/>
              </a:ext>
            </a:extLst>
          </p:cNvPr>
          <p:cNvSpPr>
            <a:spLocks noGrp="1"/>
          </p:cNvSpPr>
          <p:nvPr>
            <p:ph type="ctrTitle"/>
          </p:nvPr>
        </p:nvSpPr>
        <p:spPr>
          <a:xfrm>
            <a:off x="571274" y="2509284"/>
            <a:ext cx="6767736" cy="2486049"/>
          </a:xfrm>
        </p:spPr>
        <p:txBody>
          <a:bodyPr>
            <a:normAutofit/>
          </a:bodyPr>
          <a:lstStyle/>
          <a:p>
            <a:r>
              <a:rPr lang="en-US" dirty="0"/>
              <a:t>Instructors Using </a:t>
            </a:r>
            <a:r>
              <a:rPr lang="en-US" dirty="0" err="1"/>
              <a:t>Coursestorm</a:t>
            </a:r>
            <a:r>
              <a:rPr lang="en-US" dirty="0"/>
              <a:t>	</a:t>
            </a:r>
            <a:br>
              <a:rPr lang="en-US" dirty="0"/>
            </a:br>
            <a:endParaRPr lang="en-US" dirty="0"/>
          </a:p>
        </p:txBody>
      </p:sp>
      <p:sp>
        <p:nvSpPr>
          <p:cNvPr id="3" name="Subtitle 2">
            <a:extLst>
              <a:ext uri="{FF2B5EF4-FFF2-40B4-BE49-F238E27FC236}">
                <a16:creationId xmlns:a16="http://schemas.microsoft.com/office/drawing/2014/main" id="{5F2AFE8F-6A23-4645-AA39-21AF733FB247}"/>
              </a:ext>
            </a:extLst>
          </p:cNvPr>
          <p:cNvSpPr>
            <a:spLocks noGrp="1"/>
          </p:cNvSpPr>
          <p:nvPr>
            <p:ph type="subTitle" idx="1"/>
          </p:nvPr>
        </p:nvSpPr>
        <p:spPr>
          <a:xfrm>
            <a:off x="614249" y="5071532"/>
            <a:ext cx="5133408" cy="914401"/>
          </a:xfrm>
        </p:spPr>
        <p:txBody>
          <a:bodyPr>
            <a:normAutofit fontScale="92500" lnSpcReduction="20000"/>
          </a:bodyPr>
          <a:lstStyle/>
          <a:p>
            <a:r>
              <a:rPr lang="en-US" dirty="0">
                <a:solidFill>
                  <a:schemeClr val="tx1"/>
                </a:solidFill>
              </a:rPr>
              <a:t>lliwcc.coursestorm.com </a:t>
            </a:r>
          </a:p>
          <a:p>
            <a:endParaRPr lang="en-US" sz="1200" dirty="0">
              <a:solidFill>
                <a:schemeClr val="tx1"/>
              </a:solidFill>
            </a:endParaRPr>
          </a:p>
          <a:p>
            <a:r>
              <a:rPr lang="en-US" sz="1200" dirty="0">
                <a:solidFill>
                  <a:schemeClr val="tx1"/>
                </a:solidFill>
              </a:rPr>
              <a:t>Updated 1/4/24kc</a:t>
            </a:r>
          </a:p>
          <a:p>
            <a:endParaRPr lang="en-US" dirty="0">
              <a:solidFill>
                <a:schemeClr val="tx1"/>
              </a:solidFill>
            </a:endParaRPr>
          </a:p>
        </p:txBody>
      </p:sp>
      <p:grpSp>
        <p:nvGrpSpPr>
          <p:cNvPr id="10" name="Group 12">
            <a:extLst>
              <a:ext uri="{FF2B5EF4-FFF2-40B4-BE49-F238E27FC236}">
                <a16:creationId xmlns:a16="http://schemas.microsoft.com/office/drawing/2014/main" id="{E0C6252F-9468-4CFE-8A28-0DFE703FB7BC}"/>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6111344" y="9144"/>
            <a:ext cx="6080656" cy="6163733"/>
            <a:chOff x="6108170" y="8467"/>
            <a:chExt cx="6080656" cy="6163733"/>
          </a:xfrm>
        </p:grpSpPr>
        <p:cxnSp>
          <p:nvCxnSpPr>
            <p:cNvPr id="14" name="Straight Connector 13">
              <a:extLst>
                <a:ext uri="{FF2B5EF4-FFF2-40B4-BE49-F238E27FC236}">
                  <a16:creationId xmlns:a16="http://schemas.microsoft.com/office/drawing/2014/main" id="{F873F8F7-6FEE-4BB3-94A3-78B5C2FF1D8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4">
              <a:extLst>
                <a:ext uri="{FF2B5EF4-FFF2-40B4-BE49-F238E27FC236}">
                  <a16:creationId xmlns:a16="http://schemas.microsoft.com/office/drawing/2014/main" id="{FF5B2264-1E71-4A5B-ABFC-2832FD78EC9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C6E0A76D-9460-46B8-BD58-9E9BF9CEB3F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6">
              <a:extLst>
                <a:ext uri="{FF2B5EF4-FFF2-40B4-BE49-F238E27FC236}">
                  <a16:creationId xmlns:a16="http://schemas.microsoft.com/office/drawing/2014/main" id="{47E3790F-67C5-42CD-B933-75C6F3250AA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4EF3C2C4-F6BB-4D14-8577-3649162D077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85062087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screenshot of a computer&#10;&#10;Description automatically generated with medium confidence">
            <a:extLst>
              <a:ext uri="{FF2B5EF4-FFF2-40B4-BE49-F238E27FC236}">
                <a16:creationId xmlns:a16="http://schemas.microsoft.com/office/drawing/2014/main" id="{28D426AE-C481-4CD1-BFC4-DAE01A0DC0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79703" y="-3282043"/>
            <a:ext cx="14654893" cy="11723914"/>
          </a:xfrm>
          <a:prstGeom prst="rect">
            <a:avLst/>
          </a:prstGeom>
        </p:spPr>
      </p:pic>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F9F1F8FD-8630-472C-9729-09075337079E}"/>
                  </a:ext>
                </a:extLst>
              </p14:cNvPr>
              <p14:cNvContentPartPr/>
              <p14:nvPr/>
            </p14:nvContentPartPr>
            <p14:xfrm>
              <a:off x="3477574" y="2661094"/>
              <a:ext cx="1779480" cy="99000"/>
            </p14:xfrm>
          </p:contentPart>
        </mc:Choice>
        <mc:Fallback xmlns="">
          <p:pic>
            <p:nvPicPr>
              <p:cNvPr id="4" name="Ink 3">
                <a:extLst>
                  <a:ext uri="{FF2B5EF4-FFF2-40B4-BE49-F238E27FC236}">
                    <a16:creationId xmlns:a16="http://schemas.microsoft.com/office/drawing/2014/main" id="{F9F1F8FD-8630-472C-9729-09075337079E}"/>
                  </a:ext>
                </a:extLst>
              </p:cNvPr>
              <p:cNvPicPr/>
              <p:nvPr/>
            </p:nvPicPr>
            <p:blipFill>
              <a:blip r:embed="rId4"/>
              <a:stretch>
                <a:fillRect/>
              </a:stretch>
            </p:blipFill>
            <p:spPr>
              <a:xfrm>
                <a:off x="3423934" y="2553454"/>
                <a:ext cx="1887120" cy="31464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E4E43C3C-7C65-4C03-A828-9183BC7E2667}"/>
                  </a:ext>
                </a:extLst>
              </p14:cNvPr>
              <p14:cNvContentPartPr/>
              <p14:nvPr/>
            </p14:nvContentPartPr>
            <p14:xfrm>
              <a:off x="3624454" y="2530414"/>
              <a:ext cx="1707120" cy="99000"/>
            </p14:xfrm>
          </p:contentPart>
        </mc:Choice>
        <mc:Fallback xmlns="">
          <p:pic>
            <p:nvPicPr>
              <p:cNvPr id="5" name="Ink 4">
                <a:extLst>
                  <a:ext uri="{FF2B5EF4-FFF2-40B4-BE49-F238E27FC236}">
                    <a16:creationId xmlns:a16="http://schemas.microsoft.com/office/drawing/2014/main" id="{E4E43C3C-7C65-4C03-A828-9183BC7E2667}"/>
                  </a:ext>
                </a:extLst>
              </p:cNvPr>
              <p:cNvPicPr/>
              <p:nvPr/>
            </p:nvPicPr>
            <p:blipFill>
              <a:blip r:embed="rId6"/>
              <a:stretch>
                <a:fillRect/>
              </a:stretch>
            </p:blipFill>
            <p:spPr>
              <a:xfrm>
                <a:off x="3570814" y="2422414"/>
                <a:ext cx="1814760" cy="31464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6" name="Ink 5">
                <a:extLst>
                  <a:ext uri="{FF2B5EF4-FFF2-40B4-BE49-F238E27FC236}">
                    <a16:creationId xmlns:a16="http://schemas.microsoft.com/office/drawing/2014/main" id="{6D39FBFF-5D2E-44B7-8A42-A3E48D5B2684}"/>
                  </a:ext>
                </a:extLst>
              </p14:cNvPr>
              <p14:cNvContentPartPr/>
              <p14:nvPr/>
            </p14:nvContentPartPr>
            <p14:xfrm>
              <a:off x="3281374" y="3934774"/>
              <a:ext cx="1469160" cy="83160"/>
            </p14:xfrm>
          </p:contentPart>
        </mc:Choice>
        <mc:Fallback xmlns="">
          <p:pic>
            <p:nvPicPr>
              <p:cNvPr id="6" name="Ink 5">
                <a:extLst>
                  <a:ext uri="{FF2B5EF4-FFF2-40B4-BE49-F238E27FC236}">
                    <a16:creationId xmlns:a16="http://schemas.microsoft.com/office/drawing/2014/main" id="{6D39FBFF-5D2E-44B7-8A42-A3E48D5B2684}"/>
                  </a:ext>
                </a:extLst>
              </p:cNvPr>
              <p:cNvPicPr/>
              <p:nvPr/>
            </p:nvPicPr>
            <p:blipFill>
              <a:blip r:embed="rId8"/>
              <a:stretch>
                <a:fillRect/>
              </a:stretch>
            </p:blipFill>
            <p:spPr>
              <a:xfrm>
                <a:off x="3227734" y="3827134"/>
                <a:ext cx="1576800" cy="29880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7" name="Ink 6">
                <a:extLst>
                  <a:ext uri="{FF2B5EF4-FFF2-40B4-BE49-F238E27FC236}">
                    <a16:creationId xmlns:a16="http://schemas.microsoft.com/office/drawing/2014/main" id="{C62DCD08-1F53-4055-957A-CE8BE0E7F980}"/>
                  </a:ext>
                </a:extLst>
              </p14:cNvPr>
              <p14:cNvContentPartPr/>
              <p14:nvPr/>
            </p14:nvContentPartPr>
            <p14:xfrm>
              <a:off x="3286054" y="4039174"/>
              <a:ext cx="61200" cy="10080"/>
            </p14:xfrm>
          </p:contentPart>
        </mc:Choice>
        <mc:Fallback xmlns="">
          <p:pic>
            <p:nvPicPr>
              <p:cNvPr id="7" name="Ink 6">
                <a:extLst>
                  <a:ext uri="{FF2B5EF4-FFF2-40B4-BE49-F238E27FC236}">
                    <a16:creationId xmlns:a16="http://schemas.microsoft.com/office/drawing/2014/main" id="{C62DCD08-1F53-4055-957A-CE8BE0E7F980}"/>
                  </a:ext>
                </a:extLst>
              </p:cNvPr>
              <p:cNvPicPr/>
              <p:nvPr/>
            </p:nvPicPr>
            <p:blipFill>
              <a:blip r:embed="rId10"/>
              <a:stretch>
                <a:fillRect/>
              </a:stretch>
            </p:blipFill>
            <p:spPr>
              <a:xfrm>
                <a:off x="3232054" y="3931534"/>
                <a:ext cx="168840" cy="225720"/>
              </a:xfrm>
              <a:prstGeom prst="rect">
                <a:avLst/>
              </a:prstGeom>
            </p:spPr>
          </p:pic>
        </mc:Fallback>
      </mc:AlternateContent>
    </p:spTree>
    <p:extLst>
      <p:ext uri="{BB962C8B-B14F-4D97-AF65-F5344CB8AC3E}">
        <p14:creationId xmlns:p14="http://schemas.microsoft.com/office/powerpoint/2010/main" val="7307554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cxnSp>
        <p:nvCxnSpPr>
          <p:cNvPr id="12" name="Straight Connector 11">
            <a:extLst>
              <a:ext uri="{FF2B5EF4-FFF2-40B4-BE49-F238E27FC236}">
                <a16:creationId xmlns:a16="http://schemas.microsoft.com/office/drawing/2014/main" id="{0512F9CB-A1A0-4043-A103-F6A4B94B69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ADBE6588-EE16-4389-857C-86A156D49E5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17FD48D2-B0A7-413D-B947-AA55AC1296D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8" name="Straight Connector 17">
            <a:extLst>
              <a:ext uri="{FF2B5EF4-FFF2-40B4-BE49-F238E27FC236}">
                <a16:creationId xmlns:a16="http://schemas.microsoft.com/office/drawing/2014/main" id="{2BE668D0-D906-4EEE-B32F-8C028624B8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0" name="Straight Connector 19">
            <a:extLst>
              <a:ext uri="{FF2B5EF4-FFF2-40B4-BE49-F238E27FC236}">
                <a16:creationId xmlns:a16="http://schemas.microsoft.com/office/drawing/2014/main" id="{D1DE67A3-B8F6-4CFD-A8E0-D15200F2315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 useBgFill="1">
        <p:nvSpPr>
          <p:cNvPr id="22" name="Rectangle 21">
            <a:extLst>
              <a:ext uri="{FF2B5EF4-FFF2-40B4-BE49-F238E27FC236}">
                <a16:creationId xmlns:a16="http://schemas.microsoft.com/office/drawing/2014/main" id="{637214A4-997B-4C95-951E-08E1B51B5AF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hlinkClick r:id="rId2"/>
            <a:extLst>
              <a:ext uri="{FF2B5EF4-FFF2-40B4-BE49-F238E27FC236}">
                <a16:creationId xmlns:a16="http://schemas.microsoft.com/office/drawing/2014/main" id="{B52BA338-3D50-4179-BBAF-F82AC8C55027}"/>
              </a:ext>
            </a:extLst>
          </p:cNvPr>
          <p:cNvSpPr txBox="1"/>
          <p:nvPr/>
        </p:nvSpPr>
        <p:spPr>
          <a:xfrm>
            <a:off x="684212" y="685799"/>
            <a:ext cx="6965285" cy="2971801"/>
          </a:xfrm>
          <a:prstGeom prst="rect">
            <a:avLst/>
          </a:prstGeom>
        </p:spPr>
        <p:txBody>
          <a:bodyPr vert="horz" lIns="91440" tIns="45720" rIns="91440" bIns="45720" rtlCol="0" anchor="b">
            <a:normAutofit fontScale="32500" lnSpcReduction="20000"/>
          </a:bodyPr>
          <a:lstStyle/>
          <a:p>
            <a:pPr>
              <a:spcBef>
                <a:spcPct val="0"/>
              </a:spcBef>
              <a:spcAft>
                <a:spcPts val="600"/>
              </a:spcAft>
            </a:pPr>
            <a:br>
              <a:rPr lang="en-US" sz="4800" b="0" i="0" u="sng" dirty="0">
                <a:solidFill>
                  <a:srgbClr val="0000FF"/>
                </a:solidFill>
                <a:effectLst/>
                <a:latin typeface="Arial" panose="020B0604020202020204" pitchFamily="34" charset="0"/>
                <a:hlinkClick r:id="rId3"/>
              </a:rPr>
            </a:br>
            <a:r>
              <a:rPr lang="en-US" sz="4800" b="0" i="0" u="sng" dirty="0">
                <a:solidFill>
                  <a:srgbClr val="0000FF"/>
                </a:solidFill>
                <a:effectLst/>
                <a:latin typeface="Arial" panose="020B0604020202020204" pitchFamily="34" charset="0"/>
                <a:hlinkClick r:id="rId3"/>
              </a:rPr>
              <a:t>https://coursestorm.atlassian.net/servicedesk/customer/portal/6/article/44</a:t>
            </a:r>
            <a:br>
              <a:rPr lang="en-US" sz="4800" b="0" i="0" u="sng" dirty="0">
                <a:solidFill>
                  <a:srgbClr val="0000FF"/>
                </a:solidFill>
                <a:effectLst/>
                <a:latin typeface="Arial" panose="020B0604020202020204" pitchFamily="34" charset="0"/>
                <a:hlinkClick r:id="rId3"/>
              </a:rPr>
            </a:br>
            <a:r>
              <a:rPr lang="en-US" sz="4800" b="0" i="0" u="sng" dirty="0">
                <a:solidFill>
                  <a:srgbClr val="0000FF"/>
                </a:solidFill>
                <a:effectLst/>
                <a:latin typeface="Arial" panose="020B0604020202020204" pitchFamily="34" charset="0"/>
                <a:hlinkClick r:id="rId3"/>
              </a:rPr>
              <a:t>56542?src=-1483981133</a:t>
            </a:r>
            <a:endParaRPr lang="en-US" sz="4800" b="0" i="0" u="sng" dirty="0">
              <a:solidFill>
                <a:srgbClr val="0000FF"/>
              </a:solidFill>
              <a:effectLst/>
              <a:latin typeface="Arial" panose="020B0604020202020204" pitchFamily="34" charset="0"/>
            </a:endParaRPr>
          </a:p>
          <a:p>
            <a:pPr>
              <a:spcBef>
                <a:spcPct val="0"/>
              </a:spcBef>
              <a:spcAft>
                <a:spcPts val="600"/>
              </a:spcAft>
            </a:pPr>
            <a:endParaRPr lang="en-US" sz="4800" b="0" i="0" u="sng" dirty="0">
              <a:solidFill>
                <a:srgbClr val="0000FF"/>
              </a:solidFill>
              <a:effectLst/>
              <a:latin typeface="Arial" panose="020B0604020202020204" pitchFamily="34" charset="0"/>
            </a:endParaRPr>
          </a:p>
          <a:p>
            <a:pPr>
              <a:spcBef>
                <a:spcPct val="0"/>
              </a:spcBef>
              <a:spcAft>
                <a:spcPts val="600"/>
              </a:spcAft>
            </a:pPr>
            <a:r>
              <a:rPr lang="en-US" sz="4800" b="0" i="0" u="sng" dirty="0">
                <a:solidFill>
                  <a:srgbClr val="0000FF"/>
                </a:solidFill>
                <a:effectLst/>
                <a:latin typeface="Arial" panose="020B0604020202020204" pitchFamily="34" charset="0"/>
              </a:rPr>
              <a:t>Click on above link</a:t>
            </a:r>
          </a:p>
          <a:p>
            <a:pPr>
              <a:spcBef>
                <a:spcPct val="0"/>
              </a:spcBef>
              <a:spcAft>
                <a:spcPts val="600"/>
              </a:spcAft>
            </a:pPr>
            <a:r>
              <a:rPr lang="en-US" sz="4800" b="0" i="0" u="sng" dirty="0">
                <a:solidFill>
                  <a:srgbClr val="0000FF"/>
                </a:solidFill>
                <a:effectLst/>
                <a:latin typeface="Arial" panose="020B0604020202020204" pitchFamily="34" charset="0"/>
              </a:rPr>
              <a:t>Click on Blue link </a:t>
            </a:r>
            <a:r>
              <a:rPr lang="en-US" sz="4800" u="sng" dirty="0">
                <a:solidFill>
                  <a:srgbClr val="0000FF"/>
                </a:solidFill>
                <a:latin typeface="Arial" panose="020B0604020202020204" pitchFamily="34" charset="0"/>
              </a:rPr>
              <a:t>about halfway through </a:t>
            </a:r>
            <a:r>
              <a:rPr lang="en-US" sz="4800" b="0" i="0" u="sng" dirty="0" err="1">
                <a:solidFill>
                  <a:srgbClr val="0000FF"/>
                </a:solidFill>
                <a:effectLst/>
                <a:latin typeface="Arial" panose="020B0604020202020204" pitchFamily="34" charset="0"/>
              </a:rPr>
              <a:t>CourseStorm</a:t>
            </a:r>
            <a:r>
              <a:rPr lang="en-US" sz="4800" b="0" i="0" u="sng" dirty="0">
                <a:solidFill>
                  <a:srgbClr val="0000FF"/>
                </a:solidFill>
                <a:effectLst/>
                <a:latin typeface="Arial" panose="020B0604020202020204" pitchFamily="34" charset="0"/>
              </a:rPr>
              <a:t> screen</a:t>
            </a:r>
          </a:p>
          <a:p>
            <a:pPr>
              <a:spcBef>
                <a:spcPct val="0"/>
              </a:spcBef>
              <a:spcAft>
                <a:spcPts val="600"/>
              </a:spcAft>
            </a:pPr>
            <a:r>
              <a:rPr lang="en-US" sz="4800" u="sng" dirty="0">
                <a:solidFill>
                  <a:srgbClr val="0000FF"/>
                </a:solidFill>
                <a:latin typeface="Arial" panose="020B0604020202020204" pitchFamily="34" charset="0"/>
              </a:rPr>
              <a:t>Click on White arrow to begin the 2 min. video.</a:t>
            </a:r>
            <a:endParaRPr lang="en-US" sz="4800" b="0" i="0" u="sng" dirty="0">
              <a:solidFill>
                <a:srgbClr val="0000FF"/>
              </a:solidFill>
              <a:effectLst/>
              <a:latin typeface="Arial" panose="020B0604020202020204" pitchFamily="34" charset="0"/>
            </a:endParaRPr>
          </a:p>
          <a:p>
            <a:pPr>
              <a:spcBef>
                <a:spcPct val="0"/>
              </a:spcBef>
              <a:spcAft>
                <a:spcPts val="600"/>
              </a:spcAft>
            </a:pPr>
            <a:endParaRPr lang="en-US" sz="4800" dirty="0"/>
          </a:p>
          <a:p>
            <a:pPr>
              <a:spcBef>
                <a:spcPct val="0"/>
              </a:spcBef>
              <a:spcAft>
                <a:spcPts val="600"/>
              </a:spcAft>
            </a:pPr>
            <a:br>
              <a:rPr lang="en-US" sz="4800" dirty="0"/>
            </a:br>
            <a:endParaRPr lang="en-US" sz="4800" cap="all" dirty="0">
              <a:ln w="3175" cmpd="sng">
                <a:noFill/>
              </a:ln>
              <a:latin typeface="+mj-lt"/>
              <a:ea typeface="+mj-ea"/>
              <a:cs typeface="+mj-cs"/>
            </a:endParaRPr>
          </a:p>
        </p:txBody>
      </p:sp>
      <p:pic>
        <p:nvPicPr>
          <p:cNvPr id="3" name="Graphic 2" descr="Video camera with solid fill">
            <a:extLst>
              <a:ext uri="{FF2B5EF4-FFF2-40B4-BE49-F238E27FC236}">
                <a16:creationId xmlns:a16="http://schemas.microsoft.com/office/drawing/2014/main" id="{AA93934A-658D-45DF-9119-FBCA4BE2FCE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8228012" y="1852781"/>
            <a:ext cx="3152439" cy="3152439"/>
          </a:xfrm>
          <a:prstGeom prst="rect">
            <a:avLst/>
          </a:prstGeom>
          <a:ln w="15875">
            <a:solidFill>
              <a:srgbClr val="FFFFFF">
                <a:alpha val="40000"/>
              </a:srgbClr>
            </a:solidFill>
          </a:ln>
          <a:effectLst>
            <a:innerShdw blurRad="57150" dist="38100" dir="14460000">
              <a:prstClr val="black">
                <a:alpha val="70000"/>
              </a:prstClr>
            </a:innerShdw>
          </a:effectLst>
        </p:spPr>
      </p:pic>
      <p:grpSp>
        <p:nvGrpSpPr>
          <p:cNvPr id="24" name="Group 23">
            <a:extLst>
              <a:ext uri="{FF2B5EF4-FFF2-40B4-BE49-F238E27FC236}">
                <a16:creationId xmlns:a16="http://schemas.microsoft.com/office/drawing/2014/main" id="{307A8868-805D-4C18-8A8B-4817BA9FF9B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5" name="Straight Connector 24">
              <a:extLst>
                <a:ext uri="{FF2B5EF4-FFF2-40B4-BE49-F238E27FC236}">
                  <a16:creationId xmlns:a16="http://schemas.microsoft.com/office/drawing/2014/main" id="{0CF59EB9-1EAB-47CE-AC8B-8EFD96929F0D}"/>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6" name="Straight Connector 25">
              <a:extLst>
                <a:ext uri="{FF2B5EF4-FFF2-40B4-BE49-F238E27FC236}">
                  <a16:creationId xmlns:a16="http://schemas.microsoft.com/office/drawing/2014/main" id="{B8786ADE-071C-435B-81E3-54A82DD5D5A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7" name="Straight Connector 26">
              <a:extLst>
                <a:ext uri="{FF2B5EF4-FFF2-40B4-BE49-F238E27FC236}">
                  <a16:creationId xmlns:a16="http://schemas.microsoft.com/office/drawing/2014/main" id="{0F46AF6B-37AC-410E-9A0A-2F70B937A39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8" name="Straight Connector 27">
              <a:extLst>
                <a:ext uri="{FF2B5EF4-FFF2-40B4-BE49-F238E27FC236}">
                  <a16:creationId xmlns:a16="http://schemas.microsoft.com/office/drawing/2014/main" id="{FAEF4DD0-8A5B-40F1-88BA-ABE5ADE4D29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9" name="Straight Connector 28">
              <a:extLst>
                <a:ext uri="{FF2B5EF4-FFF2-40B4-BE49-F238E27FC236}">
                  <a16:creationId xmlns:a16="http://schemas.microsoft.com/office/drawing/2014/main" id="{3BA5EA8C-8F33-4994-A748-233E839E4A2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30498197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8F1EF17D-1B70-428C-8A8A-A2C5B390E1E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0" name="Straight Connector 9">
              <a:extLst>
                <a:ext uri="{FF2B5EF4-FFF2-40B4-BE49-F238E27FC236}">
                  <a16:creationId xmlns:a16="http://schemas.microsoft.com/office/drawing/2014/main" id="{12FAEDF3-CEC8-4BF6-8EA7-4079C471838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a:extLst>
                <a:ext uri="{FF2B5EF4-FFF2-40B4-BE49-F238E27FC236}">
                  <a16:creationId xmlns:a16="http://schemas.microsoft.com/office/drawing/2014/main" id="{398DB8F4-CD77-4FCC-8544-ADE8B478C151}"/>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a:extLst>
                <a:ext uri="{FF2B5EF4-FFF2-40B4-BE49-F238E27FC236}">
                  <a16:creationId xmlns:a16="http://schemas.microsoft.com/office/drawing/2014/main" id="{22202DFE-039D-48E4-8536-FA30F248947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81F05E26-510E-4164-83C7-28E4FE9D7EA3}"/>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E632161A-50D4-4D96-887A-98FC9209310C}"/>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useBgFill="1">
        <p:nvSpPr>
          <p:cNvPr id="16" name="Rectangle 15">
            <a:extLst>
              <a:ext uri="{FF2B5EF4-FFF2-40B4-BE49-F238E27FC236}">
                <a16:creationId xmlns:a16="http://schemas.microsoft.com/office/drawing/2014/main" id="{BADDD09E-8094-4188-9090-C1C7840FE7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Snip Diagonal Corner Rectangle 24">
            <a:extLst>
              <a:ext uri="{FF2B5EF4-FFF2-40B4-BE49-F238E27FC236}">
                <a16:creationId xmlns:a16="http://schemas.microsoft.com/office/drawing/2014/main" id="{C58F6CE0-025D-40A5-AEF1-00954E3F98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4000" y="620722"/>
            <a:ext cx="5136155" cy="5286838"/>
          </a:xfrm>
          <a:prstGeom prst="snip2DiagRect">
            <a:avLst>
              <a:gd name="adj1" fmla="val 9954"/>
              <a:gd name="adj2" fmla="val 0"/>
            </a:avLst>
          </a:prstGeom>
          <a:solidFill>
            <a:schemeClr val="tx1"/>
          </a:solidFill>
          <a:ln>
            <a:noFill/>
          </a:ln>
          <a:effectLst>
            <a:innerShdw blurRad="57150" dist="38100" dir="14460000">
              <a:prstClr val="black">
                <a:alpha val="70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Close-up of woman's hands typing and using a trackpad on a laptop with mug">
            <a:extLst>
              <a:ext uri="{FF2B5EF4-FFF2-40B4-BE49-F238E27FC236}">
                <a16:creationId xmlns:a16="http://schemas.microsoft.com/office/drawing/2014/main" id="{90FDECF1-D4F1-45A3-AE9A-044A8A587DA0}"/>
              </a:ext>
            </a:extLst>
          </p:cNvPr>
          <p:cNvPicPr>
            <a:picLocks noChangeAspect="1"/>
          </p:cNvPicPr>
          <p:nvPr/>
        </p:nvPicPr>
        <p:blipFill rotWithShape="1">
          <a:blip r:embed="rId2">
            <a:extLst>
              <a:ext uri="{28A0092B-C50C-407E-A947-70E740481C1C}">
                <a14:useLocalDpi xmlns:a14="http://schemas.microsoft.com/office/drawing/2010/main" val="0"/>
              </a:ext>
            </a:extLst>
          </a:blip>
          <a:srcRect l="24641" r="36539" b="-1"/>
          <a:stretch/>
        </p:blipFill>
        <p:spPr>
          <a:xfrm>
            <a:off x="797205" y="786117"/>
            <a:ext cx="4809744" cy="4956048"/>
          </a:xfrm>
          <a:custGeom>
            <a:avLst/>
            <a:gdLst/>
            <a:ahLst/>
            <a:cxnLst/>
            <a:rect l="l" t="t" r="r" b="b"/>
            <a:pathLst>
              <a:path w="4809744" h="4956048">
                <a:moveTo>
                  <a:pt x="478762" y="0"/>
                </a:moveTo>
                <a:lnTo>
                  <a:pt x="4809744" y="0"/>
                </a:lnTo>
                <a:lnTo>
                  <a:pt x="4809744" y="4477286"/>
                </a:lnTo>
                <a:lnTo>
                  <a:pt x="4330982" y="4956048"/>
                </a:lnTo>
                <a:lnTo>
                  <a:pt x="0" y="4956048"/>
                </a:lnTo>
                <a:lnTo>
                  <a:pt x="0" y="478762"/>
                </a:lnTo>
                <a:close/>
              </a:path>
            </a:pathLst>
          </a:custGeom>
        </p:spPr>
      </p:pic>
      <p:sp>
        <p:nvSpPr>
          <p:cNvPr id="2" name="TextBox 1">
            <a:extLst>
              <a:ext uri="{FF2B5EF4-FFF2-40B4-BE49-F238E27FC236}">
                <a16:creationId xmlns:a16="http://schemas.microsoft.com/office/drawing/2014/main" id="{FA6A369E-0F73-4899-8301-B4D24ADF340B}"/>
              </a:ext>
            </a:extLst>
          </p:cNvPr>
          <p:cNvSpPr txBox="1"/>
          <p:nvPr/>
        </p:nvSpPr>
        <p:spPr>
          <a:xfrm>
            <a:off x="6127340" y="620722"/>
            <a:ext cx="5145498" cy="5551478"/>
          </a:xfrm>
          <a:prstGeom prst="rect">
            <a:avLst/>
          </a:prstGeom>
        </p:spPr>
        <p:txBody>
          <a:bodyPr vert="horz" lIns="91440" tIns="45720" rIns="91440" bIns="45720" rtlCol="0" anchor="ctr">
            <a:normAutofit fontScale="25000" lnSpcReduction="20000"/>
          </a:bodyPr>
          <a:lstStyle/>
          <a:p>
            <a:pPr>
              <a:spcBef>
                <a:spcPct val="20000"/>
              </a:spcBef>
              <a:spcAft>
                <a:spcPts val="600"/>
              </a:spcAft>
              <a:buClr>
                <a:schemeClr val="tx1"/>
              </a:buClr>
              <a:buSzPct val="80000"/>
              <a:buFont typeface="Wingdings 3" panose="05040102010807070707" pitchFamily="18" charset="2"/>
              <a:buChar char=""/>
            </a:pPr>
            <a:endParaRPr lang="en-US" sz="3200" b="1" dirty="0"/>
          </a:p>
          <a:p>
            <a:pPr>
              <a:spcBef>
                <a:spcPct val="20000"/>
              </a:spcBef>
              <a:spcAft>
                <a:spcPts val="600"/>
              </a:spcAft>
              <a:buClr>
                <a:schemeClr val="tx1"/>
              </a:buClr>
              <a:buSzPct val="80000"/>
              <a:buFont typeface="Wingdings 3" panose="05040102010807070707" pitchFamily="18" charset="2"/>
              <a:buChar char=""/>
            </a:pPr>
            <a:endParaRPr lang="en-US" sz="3200" b="1" dirty="0"/>
          </a:p>
          <a:p>
            <a:pPr>
              <a:spcBef>
                <a:spcPct val="20000"/>
              </a:spcBef>
              <a:spcAft>
                <a:spcPts val="600"/>
              </a:spcAft>
              <a:buClr>
                <a:schemeClr val="tx1"/>
              </a:buClr>
              <a:buSzPct val="80000"/>
              <a:buFont typeface="Wingdings 3" panose="05040102010807070707" pitchFamily="18" charset="2"/>
              <a:buChar char=""/>
            </a:pPr>
            <a:endParaRPr lang="en-US" sz="3200" b="1" dirty="0"/>
          </a:p>
          <a:p>
            <a:pPr marL="457200" indent="-457200">
              <a:spcBef>
                <a:spcPct val="20000"/>
              </a:spcBef>
              <a:spcAft>
                <a:spcPts val="600"/>
              </a:spcAft>
              <a:buClr>
                <a:schemeClr val="tx1"/>
              </a:buClr>
              <a:buSzPct val="80000"/>
              <a:buFont typeface="Arial" panose="020B0604020202020204" pitchFamily="34" charset="0"/>
              <a:buChar char="•"/>
            </a:pPr>
            <a:r>
              <a:rPr lang="en-US" sz="12800" b="1" dirty="0"/>
              <a:t>Don’t be afraid to play with the buttons!</a:t>
            </a:r>
          </a:p>
          <a:p>
            <a:pPr marL="457200" indent="-457200">
              <a:spcBef>
                <a:spcPct val="20000"/>
              </a:spcBef>
              <a:spcAft>
                <a:spcPts val="600"/>
              </a:spcAft>
              <a:buClr>
                <a:schemeClr val="tx1"/>
              </a:buClr>
              <a:buSzPct val="80000"/>
              <a:buFont typeface="Arial" panose="020B0604020202020204" pitchFamily="34" charset="0"/>
              <a:buChar char="•"/>
            </a:pPr>
            <a:endParaRPr lang="en-US" sz="12800" b="1" dirty="0"/>
          </a:p>
          <a:p>
            <a:pPr marL="457200" indent="-457200">
              <a:spcBef>
                <a:spcPct val="20000"/>
              </a:spcBef>
              <a:spcAft>
                <a:spcPts val="600"/>
              </a:spcAft>
              <a:buClr>
                <a:schemeClr val="tx1"/>
              </a:buClr>
              <a:buSzPct val="80000"/>
              <a:buFont typeface="Arial" panose="020B0604020202020204" pitchFamily="34" charset="0"/>
              <a:buChar char="•"/>
            </a:pPr>
            <a:r>
              <a:rPr lang="en-US" sz="12800" b="1" dirty="0"/>
              <a:t>You can’t hurt anything.</a:t>
            </a:r>
          </a:p>
          <a:p>
            <a:pPr marL="457200" indent="-457200">
              <a:spcBef>
                <a:spcPct val="20000"/>
              </a:spcBef>
              <a:spcAft>
                <a:spcPts val="600"/>
              </a:spcAft>
              <a:buClr>
                <a:schemeClr val="tx1"/>
              </a:buClr>
              <a:buSzPct val="80000"/>
              <a:buFont typeface="Arial" panose="020B0604020202020204" pitchFamily="34" charset="0"/>
              <a:buChar char="•"/>
            </a:pPr>
            <a:endParaRPr lang="en-US" sz="12800" b="1" dirty="0"/>
          </a:p>
          <a:p>
            <a:pPr marL="457200" indent="-457200">
              <a:spcBef>
                <a:spcPct val="20000"/>
              </a:spcBef>
              <a:spcAft>
                <a:spcPts val="600"/>
              </a:spcAft>
              <a:buClr>
                <a:schemeClr val="tx1"/>
              </a:buClr>
              <a:buSzPct val="80000"/>
              <a:buFont typeface="Arial" panose="020B0604020202020204" pitchFamily="34" charset="0"/>
              <a:buChar char="•"/>
            </a:pPr>
            <a:r>
              <a:rPr lang="en-US" sz="12800" b="1" dirty="0"/>
              <a:t>Benefit: No more emails from Registration telling you to withdraw and add someone to your attendance sheet!</a:t>
            </a:r>
          </a:p>
          <a:p>
            <a:pPr>
              <a:spcBef>
                <a:spcPct val="20000"/>
              </a:spcBef>
              <a:spcAft>
                <a:spcPts val="600"/>
              </a:spcAft>
              <a:buClr>
                <a:schemeClr val="tx1"/>
              </a:buClr>
              <a:buSzPct val="80000"/>
              <a:buFont typeface="Wingdings 3" panose="05040102010807070707" pitchFamily="18" charset="2"/>
              <a:buChar char=""/>
            </a:pPr>
            <a:endParaRPr lang="en-US" dirty="0">
              <a:solidFill>
                <a:schemeClr val="bg2">
                  <a:lumMod val="75000"/>
                </a:schemeClr>
              </a:solidFill>
            </a:endParaRPr>
          </a:p>
          <a:p>
            <a:pPr>
              <a:spcBef>
                <a:spcPct val="20000"/>
              </a:spcBef>
              <a:spcAft>
                <a:spcPts val="600"/>
              </a:spcAft>
              <a:buClr>
                <a:schemeClr val="tx1"/>
              </a:buClr>
              <a:buSzPct val="80000"/>
              <a:buFont typeface="Wingdings 3" panose="05040102010807070707" pitchFamily="18" charset="2"/>
              <a:buChar char=""/>
            </a:pPr>
            <a:endParaRPr lang="en-US" dirty="0">
              <a:solidFill>
                <a:schemeClr val="bg2">
                  <a:lumMod val="75000"/>
                </a:schemeClr>
              </a:solidFill>
            </a:endParaRPr>
          </a:p>
          <a:p>
            <a:pPr>
              <a:spcBef>
                <a:spcPct val="20000"/>
              </a:spcBef>
              <a:spcAft>
                <a:spcPts val="600"/>
              </a:spcAft>
              <a:buClr>
                <a:schemeClr val="tx1"/>
              </a:buClr>
              <a:buSzPct val="80000"/>
              <a:buFont typeface="Wingdings 3" panose="05040102010807070707" pitchFamily="18" charset="2"/>
              <a:buChar char=""/>
            </a:pPr>
            <a:endParaRPr lang="en-US" dirty="0">
              <a:solidFill>
                <a:schemeClr val="bg2">
                  <a:lumMod val="75000"/>
                </a:schemeClr>
              </a:solidFill>
            </a:endParaRPr>
          </a:p>
        </p:txBody>
      </p:sp>
      <p:grpSp>
        <p:nvGrpSpPr>
          <p:cNvPr id="20" name="Group 19">
            <a:extLst>
              <a:ext uri="{FF2B5EF4-FFF2-40B4-BE49-F238E27FC236}">
                <a16:creationId xmlns:a16="http://schemas.microsoft.com/office/drawing/2014/main" id="{D8025A22-9C86-4108-A289-BD5650A8EAE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21" name="Straight Connector 20">
              <a:extLst>
                <a:ext uri="{FF2B5EF4-FFF2-40B4-BE49-F238E27FC236}">
                  <a16:creationId xmlns:a16="http://schemas.microsoft.com/office/drawing/2014/main" id="{59A3623F-EF59-4F0B-9030-79CB7F9950E2}"/>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2" name="Straight Connector 21">
              <a:extLst>
                <a:ext uri="{FF2B5EF4-FFF2-40B4-BE49-F238E27FC236}">
                  <a16:creationId xmlns:a16="http://schemas.microsoft.com/office/drawing/2014/main" id="{9EBD0F53-A43D-414A-8653-E9F1D361034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a:extLst>
                <a:ext uri="{FF2B5EF4-FFF2-40B4-BE49-F238E27FC236}">
                  <a16:creationId xmlns:a16="http://schemas.microsoft.com/office/drawing/2014/main" id="{908661C0-6128-4F64-8EDF-2D73D5F4764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C8AFEF08-AFBA-4125-B170-D3EB3E11DB64}"/>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A0E13BF-B4CA-4B20-A5DD-50ABBAEC7BBE}"/>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11161448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rotWithShape="1">
          <a:gsLst>
            <a:gs pos="10000">
              <a:schemeClr val="bg2">
                <a:tint val="97000"/>
                <a:hueMod val="92000"/>
                <a:satMod val="169000"/>
                <a:lumMod val="164000"/>
              </a:schemeClr>
            </a:gs>
            <a:gs pos="100000">
              <a:schemeClr val="bg2">
                <a:shade val="96000"/>
                <a:satMod val="120000"/>
                <a:lumMod val="90000"/>
              </a:schemeClr>
            </a:gs>
          </a:gsLst>
          <a:lin ang="6120000" scaled="1"/>
        </a:gradFill>
        <a:effectLst/>
      </p:bgPr>
    </p:bg>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62CE031E-EE35-4AA7-9784-80509332778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9206969" y="2963333"/>
            <a:ext cx="2981858" cy="3208867"/>
            <a:chOff x="9206969" y="2963333"/>
            <a:chExt cx="2981858" cy="3208867"/>
          </a:xfrm>
        </p:grpSpPr>
        <p:cxnSp>
          <p:nvCxnSpPr>
            <p:cNvPr id="12" name="Straight Connector 11">
              <a:extLst>
                <a:ext uri="{FF2B5EF4-FFF2-40B4-BE49-F238E27FC236}">
                  <a16:creationId xmlns:a16="http://schemas.microsoft.com/office/drawing/2014/main" id="{118D62D3-5800-4F4A-95BE-C1A2BB8B2338}"/>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3" name="Straight Connector 12">
              <a:extLst>
                <a:ext uri="{FF2B5EF4-FFF2-40B4-BE49-F238E27FC236}">
                  <a16:creationId xmlns:a16="http://schemas.microsoft.com/office/drawing/2014/main" id="{4C9E4F52-5D94-4242-AC69-EE6A23FAB1D5}"/>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4" name="Straight Connector 13">
              <a:extLst>
                <a:ext uri="{FF2B5EF4-FFF2-40B4-BE49-F238E27FC236}">
                  <a16:creationId xmlns:a16="http://schemas.microsoft.com/office/drawing/2014/main" id="{322CC7C0-D1D6-4FF0-A60C-1AEB9C8736A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5" name="Straight Connector 14">
              <a:extLst>
                <a:ext uri="{FF2B5EF4-FFF2-40B4-BE49-F238E27FC236}">
                  <a16:creationId xmlns:a16="http://schemas.microsoft.com/office/drawing/2014/main" id="{99B43E48-8275-4871-8745-F5CB75CFDB87}"/>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E87ED701-F942-4771-8F92-6EFCC2E8E0E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pic>
        <p:nvPicPr>
          <p:cNvPr id="6" name="Picture Placeholder 5" descr="Document outline">
            <a:extLst>
              <a:ext uri="{FF2B5EF4-FFF2-40B4-BE49-F238E27FC236}">
                <a16:creationId xmlns:a16="http://schemas.microsoft.com/office/drawing/2014/main" id="{D4315F9C-6321-4DA0-9227-7820AF8405EE}"/>
              </a:ext>
            </a:extLst>
          </p:cNvPr>
          <p:cNvPicPr>
            <a:picLocks noGrp="1" noChangeAspect="1"/>
          </p:cNvPicPr>
          <p:nvPr>
            <p:ph type="pic" idx="1"/>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4115" r="14115"/>
          <a:stretch>
            <a:fillRect/>
          </a:stretch>
        </p:blipFill>
        <p:spPr>
          <a:xfrm>
            <a:off x="951523" y="1208313"/>
            <a:ext cx="2319495" cy="3231845"/>
          </a:xfrm>
          <a:prstGeom prst="rect">
            <a:avLst/>
          </a:prstGeom>
          <a:effectLst>
            <a:innerShdw blurRad="57150" dist="38100" dir="14460000">
              <a:prstClr val="black">
                <a:alpha val="70000"/>
              </a:prstClr>
            </a:innerShdw>
          </a:effectLst>
        </p:spPr>
      </p:pic>
      <p:sp>
        <p:nvSpPr>
          <p:cNvPr id="4" name="Text Placeholder 3">
            <a:extLst>
              <a:ext uri="{FF2B5EF4-FFF2-40B4-BE49-F238E27FC236}">
                <a16:creationId xmlns:a16="http://schemas.microsoft.com/office/drawing/2014/main" id="{B9E4821D-7EDD-41C6-8EB7-D2B26BE49D87}"/>
              </a:ext>
            </a:extLst>
          </p:cNvPr>
          <p:cNvSpPr>
            <a:spLocks noGrp="1"/>
          </p:cNvSpPr>
          <p:nvPr>
            <p:ph type="body" sz="half" idx="2"/>
          </p:nvPr>
        </p:nvSpPr>
        <p:spPr>
          <a:xfrm>
            <a:off x="4136002" y="359230"/>
            <a:ext cx="6782824" cy="5812970"/>
          </a:xfrm>
        </p:spPr>
        <p:txBody>
          <a:bodyPr vert="horz" lIns="91440" tIns="45720" rIns="91440" bIns="45720" rtlCol="0" anchor="ctr">
            <a:normAutofit/>
          </a:bodyPr>
          <a:lstStyle/>
          <a:p>
            <a:r>
              <a:rPr lang="en-US" sz="3600" dirty="0">
                <a:solidFill>
                  <a:schemeClr val="tx1"/>
                </a:solidFill>
              </a:rPr>
              <a:t>Mail in the completed roster/attendance sheet and evaluations to: </a:t>
            </a:r>
          </a:p>
          <a:p>
            <a:r>
              <a:rPr lang="en-US" sz="3600" dirty="0">
                <a:solidFill>
                  <a:schemeClr val="tx1"/>
                </a:solidFill>
              </a:rPr>
              <a:t>Lifelong Learning Institute at Waubonsee Community College, Rt 47 at Waubonsee Rd, Sugar Grove, IL  60554.</a:t>
            </a:r>
          </a:p>
          <a:p>
            <a:r>
              <a:rPr lang="en-US" sz="3600" dirty="0">
                <a:solidFill>
                  <a:schemeClr val="tx1"/>
                </a:solidFill>
              </a:rPr>
              <a:t>(or give to a Curriculum Council member)</a:t>
            </a:r>
          </a:p>
          <a:p>
            <a:pPr>
              <a:buFont typeface="Wingdings 3" panose="05040102010807070707" pitchFamily="18" charset="2"/>
              <a:buChar char=""/>
            </a:pPr>
            <a:endParaRPr lang="en-US" dirty="0"/>
          </a:p>
        </p:txBody>
      </p:sp>
    </p:spTree>
    <p:extLst>
      <p:ext uri="{BB962C8B-B14F-4D97-AF65-F5344CB8AC3E}">
        <p14:creationId xmlns:p14="http://schemas.microsoft.com/office/powerpoint/2010/main" val="37810112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CD36CF6-CB44-4300-BE39-DED93715B8E4}"/>
              </a:ext>
            </a:extLst>
          </p:cNvPr>
          <p:cNvSpPr txBox="1"/>
          <p:nvPr/>
        </p:nvSpPr>
        <p:spPr>
          <a:xfrm>
            <a:off x="930729" y="571500"/>
            <a:ext cx="9584871" cy="6832640"/>
          </a:xfrm>
          <a:prstGeom prst="rect">
            <a:avLst/>
          </a:prstGeom>
          <a:noFill/>
        </p:spPr>
        <p:txBody>
          <a:bodyPr wrap="square" rtlCol="0">
            <a:spAutoFit/>
          </a:bodyPr>
          <a:lstStyle/>
          <a:p>
            <a:r>
              <a:rPr lang="en-US" sz="2800" dirty="0">
                <a:solidFill>
                  <a:schemeClr val="bg1"/>
                </a:solidFill>
              </a:rPr>
              <a:t>Instructors  =  Facilitators in the </a:t>
            </a:r>
            <a:r>
              <a:rPr lang="en-US" sz="2800" dirty="0" err="1">
                <a:solidFill>
                  <a:schemeClr val="bg1"/>
                </a:solidFill>
              </a:rPr>
              <a:t>CourseStorm</a:t>
            </a:r>
            <a:r>
              <a:rPr lang="en-US" sz="2800" dirty="0">
                <a:solidFill>
                  <a:schemeClr val="bg1"/>
                </a:solidFill>
              </a:rPr>
              <a:t> platform</a:t>
            </a:r>
          </a:p>
          <a:p>
            <a:endParaRPr lang="en-US" sz="2800" dirty="0"/>
          </a:p>
          <a:p>
            <a:pPr marL="514350" indent="-514350">
              <a:buFont typeface="+mj-lt"/>
              <a:buAutoNum type="arabicPeriod"/>
            </a:pPr>
            <a:r>
              <a:rPr lang="en-US" sz="2400" dirty="0"/>
              <a:t>Curriculum Council will setup all new and existing facilitators into the CourseStorm platform (Beth Johnson)</a:t>
            </a:r>
          </a:p>
          <a:p>
            <a:pPr marL="514350" indent="-514350">
              <a:buFont typeface="+mj-lt"/>
              <a:buAutoNum type="arabicPeriod"/>
            </a:pPr>
            <a:endParaRPr lang="en-US" sz="2400" dirty="0"/>
          </a:p>
          <a:p>
            <a:pPr marL="514350" indent="-514350">
              <a:buFont typeface="+mj-lt"/>
              <a:buAutoNum type="arabicPeriod"/>
            </a:pPr>
            <a:r>
              <a:rPr lang="en-US" sz="2400" dirty="0"/>
              <a:t>CC will send Instructors/Facilitators an Invite Email</a:t>
            </a:r>
          </a:p>
          <a:p>
            <a:pPr marL="514350" indent="-514350">
              <a:buFont typeface="+mj-lt"/>
              <a:buAutoNum type="arabicPeriod"/>
            </a:pPr>
            <a:endParaRPr lang="en-US" sz="2400" dirty="0"/>
          </a:p>
          <a:p>
            <a:pPr marL="514350" indent="-514350">
              <a:buFont typeface="+mj-lt"/>
              <a:buAutoNum type="arabicPeriod"/>
            </a:pPr>
            <a:r>
              <a:rPr lang="en-US" sz="2400" dirty="0"/>
              <a:t>Instructor accepts and is prompted to setup password  </a:t>
            </a:r>
          </a:p>
          <a:p>
            <a:pPr marL="514350" indent="-514350">
              <a:buFont typeface="+mj-lt"/>
              <a:buAutoNum type="arabicPeriod"/>
            </a:pPr>
            <a:endParaRPr lang="en-US" sz="2400" dirty="0"/>
          </a:p>
          <a:p>
            <a:r>
              <a:rPr lang="en-US" sz="2400" dirty="0"/>
              <a:t>P.S. You will have a password for your instructor staff login, and one for your student login. Your computer usually remembers the last login you used, so you may need to logout as student and login as staff.           </a:t>
            </a:r>
            <a:r>
              <a:rPr lang="en-US" sz="2400" b="1" dirty="0"/>
              <a:t>lliwcc.coursestorm.com</a:t>
            </a:r>
          </a:p>
          <a:p>
            <a:endParaRPr lang="en-US" sz="2800"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21617361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Graphical user interface, website&#10;&#10;Description automatically generated">
            <a:extLst>
              <a:ext uri="{FF2B5EF4-FFF2-40B4-BE49-F238E27FC236}">
                <a16:creationId xmlns:a16="http://schemas.microsoft.com/office/drawing/2014/main" id="{33678193-2496-4AC9-BFD4-D87A6215605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09750" y="0"/>
            <a:ext cx="8572500" cy="6858000"/>
          </a:xfrm>
          <a:prstGeom prst="rect">
            <a:avLst/>
          </a:prstGeom>
        </p:spPr>
      </p:pic>
      <mc:AlternateContent xmlns:mc="http://schemas.openxmlformats.org/markup-compatibility/2006" xmlns:p14="http://schemas.microsoft.com/office/powerpoint/2010/main">
        <mc:Choice Requires="p14">
          <p:contentPart p14:bwMode="auto" r:id="rId3">
            <p14:nvContentPartPr>
              <p14:cNvPr id="9" name="Ink 8">
                <a:extLst>
                  <a:ext uri="{FF2B5EF4-FFF2-40B4-BE49-F238E27FC236}">
                    <a16:creationId xmlns:a16="http://schemas.microsoft.com/office/drawing/2014/main" id="{E76ADC56-41DD-49F1-BBD0-4C8347B67471}"/>
                  </a:ext>
                </a:extLst>
              </p14:cNvPr>
              <p14:cNvContentPartPr/>
              <p14:nvPr/>
            </p14:nvContentPartPr>
            <p14:xfrm>
              <a:off x="11531580" y="1612480"/>
              <a:ext cx="360" cy="360"/>
            </p14:xfrm>
          </p:contentPart>
        </mc:Choice>
        <mc:Fallback xmlns="">
          <p:pic>
            <p:nvPicPr>
              <p:cNvPr id="9" name="Ink 8">
                <a:extLst>
                  <a:ext uri="{FF2B5EF4-FFF2-40B4-BE49-F238E27FC236}">
                    <a16:creationId xmlns:a16="http://schemas.microsoft.com/office/drawing/2014/main" id="{E76ADC56-41DD-49F1-BBD0-4C8347B67471}"/>
                  </a:ext>
                </a:extLst>
              </p:cNvPr>
              <p:cNvPicPr/>
              <p:nvPr/>
            </p:nvPicPr>
            <p:blipFill>
              <a:blip r:embed="rId4"/>
              <a:stretch>
                <a:fillRect/>
              </a:stretch>
            </p:blipFill>
            <p:spPr>
              <a:xfrm>
                <a:off x="11522580" y="1603480"/>
                <a:ext cx="18000" cy="18000"/>
              </a:xfrm>
              <a:prstGeom prst="rect">
                <a:avLst/>
              </a:prstGeom>
            </p:spPr>
          </p:pic>
        </mc:Fallback>
      </mc:AlternateContent>
      <p:sp>
        <p:nvSpPr>
          <p:cNvPr id="10" name="TextBox 9">
            <a:extLst>
              <a:ext uri="{FF2B5EF4-FFF2-40B4-BE49-F238E27FC236}">
                <a16:creationId xmlns:a16="http://schemas.microsoft.com/office/drawing/2014/main" id="{B9C508CB-D140-4F23-BD2C-0062B5C28F25}"/>
              </a:ext>
            </a:extLst>
          </p:cNvPr>
          <p:cNvSpPr txBox="1"/>
          <p:nvPr/>
        </p:nvSpPr>
        <p:spPr>
          <a:xfrm>
            <a:off x="215900" y="914400"/>
            <a:ext cx="1473200" cy="2862322"/>
          </a:xfrm>
          <a:prstGeom prst="rect">
            <a:avLst/>
          </a:prstGeom>
          <a:noFill/>
        </p:spPr>
        <p:txBody>
          <a:bodyPr wrap="square" rtlCol="0">
            <a:spAutoFit/>
          </a:bodyPr>
          <a:lstStyle/>
          <a:p>
            <a:r>
              <a:rPr lang="en-US" sz="2000" b="1" dirty="0"/>
              <a:t>Instructors</a:t>
            </a:r>
          </a:p>
          <a:p>
            <a:r>
              <a:rPr lang="en-US" sz="2000" b="1" dirty="0"/>
              <a:t>Use “Staff</a:t>
            </a:r>
          </a:p>
          <a:p>
            <a:r>
              <a:rPr lang="en-US" sz="2000" b="1" dirty="0"/>
              <a:t>Login” at bottom of Browse page to login for facilitator resources.</a:t>
            </a:r>
          </a:p>
        </p:txBody>
      </p:sp>
      <mc:AlternateContent xmlns:mc="http://schemas.openxmlformats.org/markup-compatibility/2006" xmlns:p14="http://schemas.microsoft.com/office/powerpoint/2010/main">
        <mc:Choice Requires="p14">
          <p:contentPart p14:bwMode="auto" r:id="rId5">
            <p14:nvContentPartPr>
              <p14:cNvPr id="11" name="Ink 10">
                <a:extLst>
                  <a:ext uri="{FF2B5EF4-FFF2-40B4-BE49-F238E27FC236}">
                    <a16:creationId xmlns:a16="http://schemas.microsoft.com/office/drawing/2014/main" id="{BB6ACD8D-454A-4123-AF89-059E0584B3AA}"/>
                  </a:ext>
                </a:extLst>
              </p14:cNvPr>
              <p14:cNvContentPartPr/>
              <p14:nvPr/>
            </p14:nvContentPartPr>
            <p14:xfrm>
              <a:off x="1689100" y="3485702"/>
              <a:ext cx="4103280" cy="2897130"/>
            </p14:xfrm>
          </p:contentPart>
        </mc:Choice>
        <mc:Fallback xmlns="">
          <p:pic>
            <p:nvPicPr>
              <p:cNvPr id="11" name="Ink 10">
                <a:extLst>
                  <a:ext uri="{FF2B5EF4-FFF2-40B4-BE49-F238E27FC236}">
                    <a16:creationId xmlns:a16="http://schemas.microsoft.com/office/drawing/2014/main" id="{BB6ACD8D-454A-4123-AF89-059E0584B3AA}"/>
                  </a:ext>
                </a:extLst>
              </p:cNvPr>
              <p:cNvPicPr/>
              <p:nvPr/>
            </p:nvPicPr>
            <p:blipFill>
              <a:blip r:embed="rId6"/>
              <a:stretch>
                <a:fillRect/>
              </a:stretch>
            </p:blipFill>
            <p:spPr>
              <a:xfrm>
                <a:off x="1680099" y="3476702"/>
                <a:ext cx="4120922" cy="2914769"/>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2" name="Ink 11">
                <a:extLst>
                  <a:ext uri="{FF2B5EF4-FFF2-40B4-BE49-F238E27FC236}">
                    <a16:creationId xmlns:a16="http://schemas.microsoft.com/office/drawing/2014/main" id="{0D2913F0-D04F-4759-8FFC-A74102C30BE7}"/>
                  </a:ext>
                </a:extLst>
              </p14:cNvPr>
              <p14:cNvContentPartPr/>
              <p14:nvPr/>
            </p14:nvContentPartPr>
            <p14:xfrm>
              <a:off x="545460" y="4254520"/>
              <a:ext cx="360" cy="360"/>
            </p14:xfrm>
          </p:contentPart>
        </mc:Choice>
        <mc:Fallback xmlns="">
          <p:pic>
            <p:nvPicPr>
              <p:cNvPr id="12" name="Ink 11">
                <a:extLst>
                  <a:ext uri="{FF2B5EF4-FFF2-40B4-BE49-F238E27FC236}">
                    <a16:creationId xmlns:a16="http://schemas.microsoft.com/office/drawing/2014/main" id="{0D2913F0-D04F-4759-8FFC-A74102C30BE7}"/>
                  </a:ext>
                </a:extLst>
              </p:cNvPr>
              <p:cNvPicPr/>
              <p:nvPr/>
            </p:nvPicPr>
            <p:blipFill>
              <a:blip r:embed="rId4"/>
              <a:stretch>
                <a:fillRect/>
              </a:stretch>
            </p:blipFill>
            <p:spPr>
              <a:xfrm>
                <a:off x="536820" y="4245520"/>
                <a:ext cx="18000" cy="18000"/>
              </a:xfrm>
              <a:prstGeom prst="rect">
                <a:avLst/>
              </a:prstGeom>
            </p:spPr>
          </p:pic>
        </mc:Fallback>
      </mc:AlternateContent>
    </p:spTree>
    <p:extLst>
      <p:ext uri="{BB962C8B-B14F-4D97-AF65-F5344CB8AC3E}">
        <p14:creationId xmlns:p14="http://schemas.microsoft.com/office/powerpoint/2010/main" val="25467739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DE88DC0F-F5EF-45FC-8DD5-338D98CB26A6}"/>
              </a:ext>
            </a:extLst>
          </p:cNvPr>
          <p:cNvSpPr txBox="1"/>
          <p:nvPr/>
        </p:nvSpPr>
        <p:spPr>
          <a:xfrm>
            <a:off x="546100" y="368300"/>
            <a:ext cx="9677400" cy="6001643"/>
          </a:xfrm>
          <a:prstGeom prst="rect">
            <a:avLst/>
          </a:prstGeom>
          <a:noFill/>
        </p:spPr>
        <p:txBody>
          <a:bodyPr wrap="square">
            <a:spAutoFit/>
          </a:bodyPr>
          <a:lstStyle/>
          <a:p>
            <a:pPr algn="l"/>
            <a:r>
              <a:rPr lang="en-US" sz="3200" b="0" i="0" dirty="0">
                <a:effectLst/>
                <a:latin typeface="Arial" panose="020B0604020202020204" pitchFamily="34" charset="0"/>
              </a:rPr>
              <a:t>LLI instructors will be automatically </a:t>
            </a:r>
            <a:r>
              <a:rPr lang="en-US" sz="3200" b="0" i="0" u="sng" dirty="0">
                <a:effectLst/>
                <a:latin typeface="Arial" panose="020B0604020202020204" pitchFamily="34" charset="0"/>
              </a:rPr>
              <a:t>emailed</a:t>
            </a:r>
            <a:r>
              <a:rPr lang="en-US" sz="3200" b="0" i="0" dirty="0">
                <a:effectLst/>
                <a:latin typeface="Arial" panose="020B0604020202020204" pitchFamily="34" charset="0"/>
              </a:rPr>
              <a:t> when:</a:t>
            </a:r>
          </a:p>
          <a:p>
            <a:pPr algn="l">
              <a:buFont typeface="Arial" panose="020B0604020202020204" pitchFamily="34" charset="0"/>
              <a:buChar char="•"/>
            </a:pPr>
            <a:r>
              <a:rPr lang="en-US" sz="3200" b="0" i="0" dirty="0">
                <a:effectLst/>
                <a:latin typeface="Arial" panose="020B0604020202020204" pitchFamily="34" charset="0"/>
              </a:rPr>
              <a:t>​A new registration arrives for their class</a:t>
            </a:r>
          </a:p>
          <a:p>
            <a:pPr algn="l">
              <a:buFont typeface="Arial" panose="020B0604020202020204" pitchFamily="34" charset="0"/>
              <a:buChar char="•"/>
            </a:pPr>
            <a:r>
              <a:rPr lang="en-US" sz="3200" b="0" i="0" dirty="0">
                <a:effectLst/>
                <a:latin typeface="Arial" panose="020B0604020202020204" pitchFamily="34" charset="0"/>
              </a:rPr>
              <a:t>Someone is added to the waiting list</a:t>
            </a:r>
          </a:p>
          <a:p>
            <a:pPr>
              <a:buFont typeface="Arial" panose="020B0604020202020204" pitchFamily="34" charset="0"/>
              <a:buChar char="•"/>
            </a:pPr>
            <a:r>
              <a:rPr lang="en-US" sz="3200" dirty="0">
                <a:latin typeface="Arial" panose="020B0604020202020204" pitchFamily="34" charset="0"/>
              </a:rPr>
              <a:t>A student's registration is cancelled</a:t>
            </a:r>
          </a:p>
          <a:p>
            <a:pPr algn="l">
              <a:buFont typeface="Arial" panose="020B0604020202020204" pitchFamily="34" charset="0"/>
              <a:buChar char="•"/>
            </a:pPr>
            <a:r>
              <a:rPr lang="en-US" sz="3200" b="0" i="0" dirty="0">
                <a:effectLst/>
                <a:latin typeface="Arial" panose="020B0604020202020204" pitchFamily="34" charset="0"/>
              </a:rPr>
              <a:t>A student is transferred away from their class</a:t>
            </a:r>
          </a:p>
          <a:p>
            <a:pPr algn="l">
              <a:buFont typeface="Arial" panose="020B0604020202020204" pitchFamily="34" charset="0"/>
              <a:buChar char="•"/>
            </a:pPr>
            <a:r>
              <a:rPr lang="en-US" sz="3200" b="0" i="0" dirty="0">
                <a:effectLst/>
                <a:latin typeface="Arial" panose="020B0604020202020204" pitchFamily="34" charset="0"/>
              </a:rPr>
              <a:t>A student is transferred to their class</a:t>
            </a:r>
          </a:p>
          <a:p>
            <a:pPr algn="l">
              <a:buFont typeface="Arial" panose="020B0604020202020204" pitchFamily="34" charset="0"/>
              <a:buChar char="•"/>
            </a:pPr>
            <a:r>
              <a:rPr lang="en-US" sz="3200" b="0" i="0" dirty="0">
                <a:effectLst/>
                <a:latin typeface="Arial" panose="020B0604020202020204" pitchFamily="34" charset="0"/>
              </a:rPr>
              <a:t>Someone on your staff sends an email to their class roster or waiting list</a:t>
            </a:r>
          </a:p>
          <a:p>
            <a:pPr algn="l">
              <a:buFont typeface="Arial" panose="020B0604020202020204" pitchFamily="34" charset="0"/>
              <a:buChar char="•"/>
            </a:pPr>
            <a:endParaRPr lang="en-US" sz="3200" b="0" i="0" dirty="0">
              <a:effectLst/>
              <a:latin typeface="Arial" panose="020B0604020202020204" pitchFamily="34" charset="0"/>
            </a:endParaRPr>
          </a:p>
          <a:p>
            <a:pPr algn="l"/>
            <a:r>
              <a:rPr lang="en-US" sz="3200" b="0" i="0" dirty="0">
                <a:effectLst/>
                <a:latin typeface="Arial" panose="020B0604020202020204" pitchFamily="34" charset="0"/>
              </a:rPr>
              <a:t>With these updates, our facilitators will find it easy to stay current on all the classes they teach, automatically!</a:t>
            </a:r>
          </a:p>
        </p:txBody>
      </p:sp>
    </p:spTree>
    <p:extLst>
      <p:ext uri="{BB962C8B-B14F-4D97-AF65-F5344CB8AC3E}">
        <p14:creationId xmlns:p14="http://schemas.microsoft.com/office/powerpoint/2010/main" val="798377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E22EDEB-06A8-4113-A413-5731CA0AD945}"/>
              </a:ext>
            </a:extLst>
          </p:cNvPr>
          <p:cNvSpPr txBox="1"/>
          <p:nvPr/>
        </p:nvSpPr>
        <p:spPr>
          <a:xfrm>
            <a:off x="558800" y="266700"/>
            <a:ext cx="9283700" cy="4524315"/>
          </a:xfrm>
          <a:prstGeom prst="rect">
            <a:avLst/>
          </a:prstGeom>
          <a:noFill/>
        </p:spPr>
        <p:txBody>
          <a:bodyPr wrap="square">
            <a:spAutoFit/>
          </a:bodyPr>
          <a:lstStyle/>
          <a:p>
            <a:pPr algn="l"/>
            <a:r>
              <a:rPr lang="en-US" sz="3600" b="1" i="0" u="sng" dirty="0">
                <a:effectLst/>
                <a:latin typeface="Arial" panose="020B0604020202020204" pitchFamily="34" charset="0"/>
              </a:rPr>
              <a:t>Using their admin area, instructors can:</a:t>
            </a:r>
          </a:p>
          <a:p>
            <a:pPr algn="l"/>
            <a:endParaRPr lang="en-US" sz="3600" b="0" i="0" u="sng" dirty="0">
              <a:effectLst/>
              <a:latin typeface="Arial" panose="020B0604020202020204" pitchFamily="34" charset="0"/>
            </a:endParaRPr>
          </a:p>
          <a:p>
            <a:pPr algn="l">
              <a:buFont typeface="Arial" panose="020B0604020202020204" pitchFamily="34" charset="0"/>
              <a:buChar char="•"/>
            </a:pPr>
            <a:r>
              <a:rPr lang="en-US" sz="3600" b="0" i="0" dirty="0">
                <a:effectLst/>
                <a:latin typeface="Arial" panose="020B0604020202020204" pitchFamily="34" charset="0"/>
              </a:rPr>
              <a:t>See a list of all their classes</a:t>
            </a:r>
          </a:p>
          <a:p>
            <a:pPr algn="l">
              <a:buFont typeface="Arial" panose="020B0604020202020204" pitchFamily="34" charset="0"/>
              <a:buChar char="•"/>
            </a:pPr>
            <a:r>
              <a:rPr lang="en-US" sz="3600" b="0" i="0" dirty="0">
                <a:effectLst/>
                <a:latin typeface="Arial" panose="020B0604020202020204" pitchFamily="34" charset="0"/>
              </a:rPr>
              <a:t>View a roster/</a:t>
            </a:r>
            <a:r>
              <a:rPr lang="en-US" sz="3600" b="0" i="0" dirty="0">
                <a:solidFill>
                  <a:schemeClr val="bg1"/>
                </a:solidFill>
                <a:effectLst/>
                <a:latin typeface="Arial" panose="020B0604020202020204" pitchFamily="34" charset="0"/>
              </a:rPr>
              <a:t>attendance list </a:t>
            </a:r>
            <a:r>
              <a:rPr lang="en-US" sz="3600" b="0" i="0" dirty="0">
                <a:effectLst/>
                <a:latin typeface="Arial" panose="020B0604020202020204" pitchFamily="34" charset="0"/>
              </a:rPr>
              <a:t>for a class</a:t>
            </a:r>
          </a:p>
          <a:p>
            <a:pPr algn="l">
              <a:buFont typeface="Arial" panose="020B0604020202020204" pitchFamily="34" charset="0"/>
              <a:buChar char="•"/>
            </a:pPr>
            <a:r>
              <a:rPr lang="en-US" sz="3600" b="0" i="0" dirty="0">
                <a:effectLst/>
                <a:latin typeface="Arial" panose="020B0604020202020204" pitchFamily="34" charset="0"/>
              </a:rPr>
              <a:t>See canceled registrations</a:t>
            </a:r>
          </a:p>
          <a:p>
            <a:pPr algn="l">
              <a:buFont typeface="Arial" panose="020B0604020202020204" pitchFamily="34" charset="0"/>
              <a:buChar char="•"/>
            </a:pPr>
            <a:r>
              <a:rPr lang="en-US" sz="3600" b="0" i="0" dirty="0">
                <a:effectLst/>
                <a:latin typeface="Arial" panose="020B0604020202020204" pitchFamily="34" charset="0"/>
              </a:rPr>
              <a:t>View a class waiting list</a:t>
            </a:r>
          </a:p>
          <a:p>
            <a:pPr algn="l">
              <a:buFont typeface="Arial" panose="020B0604020202020204" pitchFamily="34" charset="0"/>
              <a:buChar char="•"/>
            </a:pPr>
            <a:r>
              <a:rPr lang="en-US" sz="3600" b="0" i="0" dirty="0">
                <a:effectLst/>
                <a:latin typeface="Arial" panose="020B0604020202020204" pitchFamily="34" charset="0"/>
              </a:rPr>
              <a:t>Download a class roster into Excel</a:t>
            </a:r>
            <a:endParaRPr lang="en-US" sz="3600" b="0" i="0" dirty="0">
              <a:solidFill>
                <a:schemeClr val="bg1"/>
              </a:solidFill>
              <a:effectLst/>
              <a:latin typeface="Arial" panose="020B0604020202020204" pitchFamily="34" charset="0"/>
            </a:endParaRPr>
          </a:p>
          <a:p>
            <a:pPr algn="l">
              <a:buFont typeface="Arial" panose="020B0604020202020204" pitchFamily="34" charset="0"/>
              <a:buChar char="•"/>
            </a:pPr>
            <a:r>
              <a:rPr lang="en-US" sz="3600" b="0" i="0" dirty="0">
                <a:effectLst/>
                <a:latin typeface="Arial" panose="020B0604020202020204" pitchFamily="34" charset="0"/>
              </a:rPr>
              <a:t>Send an Email to their class roster</a:t>
            </a:r>
          </a:p>
        </p:txBody>
      </p:sp>
    </p:spTree>
    <p:extLst>
      <p:ext uri="{BB962C8B-B14F-4D97-AF65-F5344CB8AC3E}">
        <p14:creationId xmlns:p14="http://schemas.microsoft.com/office/powerpoint/2010/main" val="31613647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anim calcmode="lin" valueType="num">
                                      <p:cBhvr additive="base">
                                        <p:cTn id="1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 calcmode="lin" valueType="num">
                                      <p:cBhvr additive="base">
                                        <p:cTn id="25"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screenshot of a computer&#10;&#10;Description automatically generated">
            <a:extLst>
              <a:ext uri="{FF2B5EF4-FFF2-40B4-BE49-F238E27FC236}">
                <a16:creationId xmlns:a16="http://schemas.microsoft.com/office/drawing/2014/main" id="{2AD27A79-1763-CE12-F4EE-0E647C6F46F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43741" y="265020"/>
            <a:ext cx="10154285" cy="6048694"/>
          </a:xfrm>
          <a:prstGeom prst="rect">
            <a:avLst/>
          </a:prstGeom>
        </p:spPr>
      </p:pic>
      <p:sp>
        <p:nvSpPr>
          <p:cNvPr id="5" name="TextBox 4">
            <a:extLst>
              <a:ext uri="{FF2B5EF4-FFF2-40B4-BE49-F238E27FC236}">
                <a16:creationId xmlns:a16="http://schemas.microsoft.com/office/drawing/2014/main" id="{7F105A78-A635-EA4A-9DC5-FF489744E0A9}"/>
              </a:ext>
            </a:extLst>
          </p:cNvPr>
          <p:cNvSpPr txBox="1"/>
          <p:nvPr/>
        </p:nvSpPr>
        <p:spPr>
          <a:xfrm>
            <a:off x="119743" y="685801"/>
            <a:ext cx="1523998" cy="2862322"/>
          </a:xfrm>
          <a:prstGeom prst="rect">
            <a:avLst/>
          </a:prstGeom>
          <a:noFill/>
        </p:spPr>
        <p:txBody>
          <a:bodyPr wrap="square" rtlCol="0">
            <a:spAutoFit/>
          </a:bodyPr>
          <a:lstStyle/>
          <a:p>
            <a:r>
              <a:rPr lang="en-US" dirty="0"/>
              <a:t>Click on Roster Drop-down box to choose: Roster, Waiting List or Cancelled list.</a:t>
            </a:r>
          </a:p>
        </p:txBody>
      </p:sp>
    </p:spTree>
    <p:extLst>
      <p:ext uri="{BB962C8B-B14F-4D97-AF65-F5344CB8AC3E}">
        <p14:creationId xmlns:p14="http://schemas.microsoft.com/office/powerpoint/2010/main" val="17015222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DDE1ED2B-DF05-4EFA-A2E3-2FCC7FDACFD1}"/>
              </a:ext>
            </a:extLst>
          </p:cNvPr>
          <p:cNvSpPr txBox="1"/>
          <p:nvPr/>
        </p:nvSpPr>
        <p:spPr>
          <a:xfrm>
            <a:off x="0" y="-165099"/>
            <a:ext cx="1536700" cy="3970318"/>
          </a:xfrm>
          <a:prstGeom prst="rect">
            <a:avLst/>
          </a:prstGeom>
          <a:noFill/>
        </p:spPr>
        <p:txBody>
          <a:bodyPr wrap="square" rtlCol="0">
            <a:spAutoFit/>
          </a:bodyPr>
          <a:lstStyle/>
          <a:p>
            <a:endParaRPr lang="en-US" dirty="0"/>
          </a:p>
          <a:p>
            <a:endParaRPr lang="en-US" dirty="0"/>
          </a:p>
          <a:p>
            <a:endParaRPr lang="en-US" dirty="0"/>
          </a:p>
          <a:p>
            <a:r>
              <a:rPr lang="en-US" b="1" dirty="0"/>
              <a:t>Click on More drop-down box to Print Roster to use for </a:t>
            </a:r>
            <a:r>
              <a:rPr lang="en-US" b="1" u="sng" dirty="0"/>
              <a:t>attendance sheet </a:t>
            </a:r>
            <a:r>
              <a:rPr lang="en-US" b="1" dirty="0"/>
              <a:t>check-in or export file to Excel.</a:t>
            </a:r>
          </a:p>
        </p:txBody>
      </p:sp>
      <mc:AlternateContent xmlns:mc="http://schemas.openxmlformats.org/markup-compatibility/2006" xmlns:p14="http://schemas.microsoft.com/office/powerpoint/2010/main">
        <mc:Choice Requires="p14">
          <p:contentPart p14:bwMode="auto" r:id="rId2">
            <p14:nvContentPartPr>
              <p14:cNvPr id="10" name="Ink 9">
                <a:extLst>
                  <a:ext uri="{FF2B5EF4-FFF2-40B4-BE49-F238E27FC236}">
                    <a16:creationId xmlns:a16="http://schemas.microsoft.com/office/drawing/2014/main" id="{C9D1DCA3-F06A-486C-B300-5FEA5A633D5A}"/>
                  </a:ext>
                </a:extLst>
              </p14:cNvPr>
              <p14:cNvContentPartPr/>
              <p14:nvPr/>
            </p14:nvContentPartPr>
            <p14:xfrm>
              <a:off x="11912820" y="2184160"/>
              <a:ext cx="360" cy="360"/>
            </p14:xfrm>
          </p:contentPart>
        </mc:Choice>
        <mc:Fallback xmlns="">
          <p:pic>
            <p:nvPicPr>
              <p:cNvPr id="10" name="Ink 9">
                <a:extLst>
                  <a:ext uri="{FF2B5EF4-FFF2-40B4-BE49-F238E27FC236}">
                    <a16:creationId xmlns:a16="http://schemas.microsoft.com/office/drawing/2014/main" id="{C9D1DCA3-F06A-486C-B300-5FEA5A633D5A}"/>
                  </a:ext>
                </a:extLst>
              </p:cNvPr>
              <p:cNvPicPr/>
              <p:nvPr/>
            </p:nvPicPr>
            <p:blipFill>
              <a:blip r:embed="rId6"/>
              <a:stretch>
                <a:fillRect/>
              </a:stretch>
            </p:blipFill>
            <p:spPr>
              <a:xfrm>
                <a:off x="11903820" y="217516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11" name="Ink 10">
                <a:extLst>
                  <a:ext uri="{FF2B5EF4-FFF2-40B4-BE49-F238E27FC236}">
                    <a16:creationId xmlns:a16="http://schemas.microsoft.com/office/drawing/2014/main" id="{7DBB5DDE-62B4-47D7-B062-CA2802BA49BB}"/>
                  </a:ext>
                </a:extLst>
              </p14:cNvPr>
              <p14:cNvContentPartPr/>
              <p14:nvPr/>
            </p14:nvContentPartPr>
            <p14:xfrm>
              <a:off x="11709060" y="2057080"/>
              <a:ext cx="360" cy="360"/>
            </p14:xfrm>
          </p:contentPart>
        </mc:Choice>
        <mc:Fallback xmlns="">
          <p:pic>
            <p:nvPicPr>
              <p:cNvPr id="11" name="Ink 10">
                <a:extLst>
                  <a:ext uri="{FF2B5EF4-FFF2-40B4-BE49-F238E27FC236}">
                    <a16:creationId xmlns:a16="http://schemas.microsoft.com/office/drawing/2014/main" id="{7DBB5DDE-62B4-47D7-B062-CA2802BA49BB}"/>
                  </a:ext>
                </a:extLst>
              </p:cNvPr>
              <p:cNvPicPr/>
              <p:nvPr/>
            </p:nvPicPr>
            <p:blipFill>
              <a:blip r:embed="rId6"/>
              <a:stretch>
                <a:fillRect/>
              </a:stretch>
            </p:blipFill>
            <p:spPr>
              <a:xfrm>
                <a:off x="11700420" y="204808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8">
            <p14:nvContentPartPr>
              <p14:cNvPr id="12" name="Ink 11">
                <a:extLst>
                  <a:ext uri="{FF2B5EF4-FFF2-40B4-BE49-F238E27FC236}">
                    <a16:creationId xmlns:a16="http://schemas.microsoft.com/office/drawing/2014/main" id="{47B26F21-758F-4844-AD92-1FAE01C78126}"/>
                  </a:ext>
                </a:extLst>
              </p14:cNvPr>
              <p14:cNvContentPartPr/>
              <p14:nvPr/>
            </p14:nvContentPartPr>
            <p14:xfrm>
              <a:off x="11150340" y="-1410080"/>
              <a:ext cx="360" cy="360"/>
            </p14:xfrm>
          </p:contentPart>
        </mc:Choice>
        <mc:Fallback xmlns="">
          <p:pic>
            <p:nvPicPr>
              <p:cNvPr id="12" name="Ink 11">
                <a:extLst>
                  <a:ext uri="{FF2B5EF4-FFF2-40B4-BE49-F238E27FC236}">
                    <a16:creationId xmlns:a16="http://schemas.microsoft.com/office/drawing/2014/main" id="{47B26F21-758F-4844-AD92-1FAE01C78126}"/>
                  </a:ext>
                </a:extLst>
              </p:cNvPr>
              <p:cNvPicPr/>
              <p:nvPr/>
            </p:nvPicPr>
            <p:blipFill>
              <a:blip r:embed="rId6"/>
              <a:stretch>
                <a:fillRect/>
              </a:stretch>
            </p:blipFill>
            <p:spPr>
              <a:xfrm>
                <a:off x="11141700" y="-1419080"/>
                <a:ext cx="18000" cy="18000"/>
              </a:xfrm>
              <a:prstGeom prst="rect">
                <a:avLst/>
              </a:prstGeom>
            </p:spPr>
          </p:pic>
        </mc:Fallback>
      </mc:AlternateContent>
      <p:pic>
        <p:nvPicPr>
          <p:cNvPr id="13" name="Picture 12" descr="A screenshot of a computer&#10;&#10;Description automatically generated">
            <a:extLst>
              <a:ext uri="{FF2B5EF4-FFF2-40B4-BE49-F238E27FC236}">
                <a16:creationId xmlns:a16="http://schemas.microsoft.com/office/drawing/2014/main" id="{A8E4727C-6689-0921-765A-0BA80E75379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533364" y="120824"/>
            <a:ext cx="10382792" cy="6084034"/>
          </a:xfrm>
          <a:prstGeom prst="rect">
            <a:avLst/>
          </a:prstGeom>
        </p:spPr>
      </p:pic>
    </p:spTree>
    <p:extLst>
      <p:ext uri="{BB962C8B-B14F-4D97-AF65-F5344CB8AC3E}">
        <p14:creationId xmlns:p14="http://schemas.microsoft.com/office/powerpoint/2010/main" val="16013303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Diagram&#10;&#10;Description automatically generated">
            <a:extLst>
              <a:ext uri="{FF2B5EF4-FFF2-40B4-BE49-F238E27FC236}">
                <a16:creationId xmlns:a16="http://schemas.microsoft.com/office/drawing/2014/main" id="{A8D0CB70-1F2C-48CD-8510-8E5ECB57065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79747" y="91897"/>
            <a:ext cx="9165051" cy="7073995"/>
          </a:xfrm>
          <a:prstGeom prst="rect">
            <a:avLst/>
          </a:prstGeom>
        </p:spPr>
      </p:pic>
      <p:sp>
        <p:nvSpPr>
          <p:cNvPr id="23" name="TextBox 22">
            <a:extLst>
              <a:ext uri="{FF2B5EF4-FFF2-40B4-BE49-F238E27FC236}">
                <a16:creationId xmlns:a16="http://schemas.microsoft.com/office/drawing/2014/main" id="{FC010B5C-8E6F-44CA-B375-F127A7F2749A}"/>
              </a:ext>
            </a:extLst>
          </p:cNvPr>
          <p:cNvSpPr txBox="1"/>
          <p:nvPr/>
        </p:nvSpPr>
        <p:spPr>
          <a:xfrm>
            <a:off x="4787901" y="215900"/>
            <a:ext cx="3556000" cy="923330"/>
          </a:xfrm>
          <a:prstGeom prst="rect">
            <a:avLst/>
          </a:prstGeom>
          <a:noFill/>
        </p:spPr>
        <p:txBody>
          <a:bodyPr wrap="square" rtlCol="0">
            <a:spAutoFit/>
          </a:bodyPr>
          <a:lstStyle/>
          <a:p>
            <a:r>
              <a:rPr lang="en-US" b="1" dirty="0">
                <a:solidFill>
                  <a:srgbClr val="FF0000"/>
                </a:solidFill>
              </a:rPr>
              <a:t>Use this </a:t>
            </a:r>
            <a:r>
              <a:rPr lang="en-US" b="1" u="sng" dirty="0">
                <a:solidFill>
                  <a:srgbClr val="FF0000"/>
                </a:solidFill>
              </a:rPr>
              <a:t>roster</a:t>
            </a:r>
            <a:r>
              <a:rPr lang="en-US" b="1" dirty="0">
                <a:solidFill>
                  <a:srgbClr val="FF0000"/>
                </a:solidFill>
              </a:rPr>
              <a:t> as your attendance sheet. Fill in class dates as shown.</a:t>
            </a:r>
          </a:p>
        </p:txBody>
      </p:sp>
      <p:sp>
        <p:nvSpPr>
          <p:cNvPr id="24" name="TextBox 23">
            <a:extLst>
              <a:ext uri="{FF2B5EF4-FFF2-40B4-BE49-F238E27FC236}">
                <a16:creationId xmlns:a16="http://schemas.microsoft.com/office/drawing/2014/main" id="{CE1E15B7-AABD-4CE9-AEC9-2D72D54A48F2}"/>
              </a:ext>
            </a:extLst>
          </p:cNvPr>
          <p:cNvSpPr txBox="1"/>
          <p:nvPr/>
        </p:nvSpPr>
        <p:spPr>
          <a:xfrm flipH="1">
            <a:off x="4241800" y="1231900"/>
            <a:ext cx="3756801" cy="461665"/>
          </a:xfrm>
          <a:prstGeom prst="rect">
            <a:avLst/>
          </a:prstGeom>
          <a:noFill/>
        </p:spPr>
        <p:txBody>
          <a:bodyPr wrap="square" rtlCol="0">
            <a:spAutoFit/>
          </a:bodyPr>
          <a:lstStyle/>
          <a:p>
            <a:r>
              <a:rPr lang="en-US" sz="1200" dirty="0">
                <a:solidFill>
                  <a:srgbClr val="FF0000"/>
                </a:solidFill>
              </a:rPr>
              <a:t>          </a:t>
            </a:r>
          </a:p>
          <a:p>
            <a:r>
              <a:rPr lang="en-US" sz="1200" dirty="0">
                <a:solidFill>
                  <a:srgbClr val="FF0000"/>
                </a:solidFill>
              </a:rPr>
              <a:t>                    </a:t>
            </a:r>
            <a:r>
              <a:rPr lang="en-US" sz="1200" b="1" dirty="0">
                <a:solidFill>
                  <a:srgbClr val="FF0000"/>
                </a:solidFill>
              </a:rPr>
              <a:t>2/8   2/15  2/22</a:t>
            </a:r>
          </a:p>
        </p:txBody>
      </p:sp>
      <p:pic>
        <p:nvPicPr>
          <p:cNvPr id="30" name="Graphic 29" descr="Checkmark with solid fill">
            <a:extLst>
              <a:ext uri="{FF2B5EF4-FFF2-40B4-BE49-F238E27FC236}">
                <a16:creationId xmlns:a16="http://schemas.microsoft.com/office/drawing/2014/main" id="{473838E7-50DA-4E08-BBE7-02F443C7380B}"/>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62273" y="3898352"/>
            <a:ext cx="355865" cy="355865"/>
          </a:xfrm>
          <a:prstGeom prst="rect">
            <a:avLst/>
          </a:prstGeom>
        </p:spPr>
      </p:pic>
      <p:pic>
        <p:nvPicPr>
          <p:cNvPr id="31" name="Graphic 30" descr="Checkmark with solid fill">
            <a:extLst>
              <a:ext uri="{FF2B5EF4-FFF2-40B4-BE49-F238E27FC236}">
                <a16:creationId xmlns:a16="http://schemas.microsoft.com/office/drawing/2014/main" id="{7CBBCDF7-31CF-442F-943F-4A1A93F553A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17550" y="5331666"/>
            <a:ext cx="369332" cy="369332"/>
          </a:xfrm>
          <a:prstGeom prst="rect">
            <a:avLst/>
          </a:prstGeom>
        </p:spPr>
      </p:pic>
      <p:pic>
        <p:nvPicPr>
          <p:cNvPr id="32" name="Graphic 31" descr="Checkmark with solid fill">
            <a:extLst>
              <a:ext uri="{FF2B5EF4-FFF2-40B4-BE49-F238E27FC236}">
                <a16:creationId xmlns:a16="http://schemas.microsoft.com/office/drawing/2014/main" id="{56EBA3B1-650D-43CB-BFFF-43B4C3A7FCF7}"/>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32852" y="4665119"/>
            <a:ext cx="369332" cy="369332"/>
          </a:xfrm>
          <a:prstGeom prst="rect">
            <a:avLst/>
          </a:prstGeom>
        </p:spPr>
      </p:pic>
      <p:pic>
        <p:nvPicPr>
          <p:cNvPr id="33" name="Graphic 32" descr="Checkmark with solid fill">
            <a:extLst>
              <a:ext uri="{FF2B5EF4-FFF2-40B4-BE49-F238E27FC236}">
                <a16:creationId xmlns:a16="http://schemas.microsoft.com/office/drawing/2014/main" id="{9D67ED1F-644E-4F98-9925-03EE8F28A8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166689" y="3122044"/>
            <a:ext cx="369332" cy="400493"/>
          </a:xfrm>
          <a:prstGeom prst="rect">
            <a:avLst/>
          </a:prstGeom>
        </p:spPr>
      </p:pic>
      <mc:AlternateContent xmlns:mc="http://schemas.openxmlformats.org/markup-compatibility/2006" xmlns:p14="http://schemas.microsoft.com/office/powerpoint/2010/main">
        <mc:Choice Requires="p14">
          <p:contentPart p14:bwMode="auto" r:id="rId5">
            <p14:nvContentPartPr>
              <p14:cNvPr id="2" name="Ink 1">
                <a:extLst>
                  <a:ext uri="{FF2B5EF4-FFF2-40B4-BE49-F238E27FC236}">
                    <a16:creationId xmlns:a16="http://schemas.microsoft.com/office/drawing/2014/main" id="{F42FF7E7-4745-44B5-B52C-4273ADD6F197}"/>
                  </a:ext>
                </a:extLst>
              </p14:cNvPr>
              <p14:cNvContentPartPr/>
              <p14:nvPr/>
            </p14:nvContentPartPr>
            <p14:xfrm>
              <a:off x="6549900" y="926680"/>
              <a:ext cx="549360" cy="590040"/>
            </p14:xfrm>
          </p:contentPart>
        </mc:Choice>
        <mc:Fallback xmlns="">
          <p:pic>
            <p:nvPicPr>
              <p:cNvPr id="2" name="Ink 1">
                <a:extLst>
                  <a:ext uri="{FF2B5EF4-FFF2-40B4-BE49-F238E27FC236}">
                    <a16:creationId xmlns:a16="http://schemas.microsoft.com/office/drawing/2014/main" id="{F42FF7E7-4745-44B5-B52C-4273ADD6F197}"/>
                  </a:ext>
                </a:extLst>
              </p:cNvPr>
              <p:cNvPicPr/>
              <p:nvPr/>
            </p:nvPicPr>
            <p:blipFill>
              <a:blip r:embed="rId6"/>
              <a:stretch>
                <a:fillRect/>
              </a:stretch>
            </p:blipFill>
            <p:spPr>
              <a:xfrm>
                <a:off x="6541260" y="917680"/>
                <a:ext cx="567000" cy="60768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3" name="Ink 2">
                <a:extLst>
                  <a:ext uri="{FF2B5EF4-FFF2-40B4-BE49-F238E27FC236}">
                    <a16:creationId xmlns:a16="http://schemas.microsoft.com/office/drawing/2014/main" id="{2EE022EB-DFDE-4019-ACEF-C9274AD2E98F}"/>
                  </a:ext>
                </a:extLst>
              </p14:cNvPr>
              <p14:cNvContentPartPr/>
              <p14:nvPr/>
            </p14:nvContentPartPr>
            <p14:xfrm>
              <a:off x="10375620" y="-1399280"/>
              <a:ext cx="360" cy="2520"/>
            </p14:xfrm>
          </p:contentPart>
        </mc:Choice>
        <mc:Fallback xmlns="">
          <p:pic>
            <p:nvPicPr>
              <p:cNvPr id="3" name="Ink 2">
                <a:extLst>
                  <a:ext uri="{FF2B5EF4-FFF2-40B4-BE49-F238E27FC236}">
                    <a16:creationId xmlns:a16="http://schemas.microsoft.com/office/drawing/2014/main" id="{2EE022EB-DFDE-4019-ACEF-C9274AD2E98F}"/>
                  </a:ext>
                </a:extLst>
              </p:cNvPr>
              <p:cNvPicPr/>
              <p:nvPr/>
            </p:nvPicPr>
            <p:blipFill>
              <a:blip r:embed="rId8"/>
              <a:stretch>
                <a:fillRect/>
              </a:stretch>
            </p:blipFill>
            <p:spPr>
              <a:xfrm>
                <a:off x="10366980" y="-1408280"/>
                <a:ext cx="18000" cy="20160"/>
              </a:xfrm>
              <a:prstGeom prst="rect">
                <a:avLst/>
              </a:prstGeom>
            </p:spPr>
          </p:pic>
        </mc:Fallback>
      </mc:AlternateContent>
    </p:spTree>
    <p:extLst>
      <p:ext uri="{BB962C8B-B14F-4D97-AF65-F5344CB8AC3E}">
        <p14:creationId xmlns:p14="http://schemas.microsoft.com/office/powerpoint/2010/main" val="30218674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60BEFE52-397C-4997-BAAC-89EBE363350E}"/>
              </a:ext>
            </a:extLst>
          </p:cNvPr>
          <p:cNvGrpSpPr/>
          <p:nvPr/>
        </p:nvGrpSpPr>
        <p:grpSpPr>
          <a:xfrm>
            <a:off x="2412780" y="1206400"/>
            <a:ext cx="360" cy="360"/>
            <a:chOff x="2412780" y="1206400"/>
            <a:chExt cx="360" cy="360"/>
          </a:xfrm>
        </p:grpSpPr>
        <mc:AlternateContent xmlns:mc="http://schemas.openxmlformats.org/markup-compatibility/2006" xmlns:p14="http://schemas.microsoft.com/office/powerpoint/2010/main">
          <mc:Choice Requires="p14">
            <p:contentPart p14:bwMode="auto" r:id="rId2">
              <p14:nvContentPartPr>
                <p14:cNvPr id="2" name="Ink 1">
                  <a:extLst>
                    <a:ext uri="{FF2B5EF4-FFF2-40B4-BE49-F238E27FC236}">
                      <a16:creationId xmlns:a16="http://schemas.microsoft.com/office/drawing/2014/main" id="{C6257AD5-D767-4884-AFF3-6A7AEAA15632}"/>
                    </a:ext>
                  </a:extLst>
                </p14:cNvPr>
                <p14:cNvContentPartPr/>
                <p14:nvPr/>
              </p14:nvContentPartPr>
              <p14:xfrm>
                <a:off x="2412780" y="1206400"/>
                <a:ext cx="360" cy="360"/>
              </p14:xfrm>
            </p:contentPart>
          </mc:Choice>
          <mc:Fallback xmlns="">
            <p:pic>
              <p:nvPicPr>
                <p:cNvPr id="2" name="Ink 1">
                  <a:extLst>
                    <a:ext uri="{FF2B5EF4-FFF2-40B4-BE49-F238E27FC236}">
                      <a16:creationId xmlns:a16="http://schemas.microsoft.com/office/drawing/2014/main" id="{C6257AD5-D767-4884-AFF3-6A7AEAA15632}"/>
                    </a:ext>
                  </a:extLst>
                </p:cNvPr>
                <p:cNvPicPr/>
                <p:nvPr/>
              </p:nvPicPr>
              <p:blipFill>
                <a:blip r:embed="rId3"/>
                <a:stretch>
                  <a:fillRect/>
                </a:stretch>
              </p:blipFill>
              <p:spPr>
                <a:xfrm>
                  <a:off x="2403780" y="1197400"/>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4">
              <p14:nvContentPartPr>
                <p14:cNvPr id="3" name="Ink 2">
                  <a:extLst>
                    <a:ext uri="{FF2B5EF4-FFF2-40B4-BE49-F238E27FC236}">
                      <a16:creationId xmlns:a16="http://schemas.microsoft.com/office/drawing/2014/main" id="{592F0540-2139-4A9F-9E40-37B6EC2BF81C}"/>
                    </a:ext>
                  </a:extLst>
                </p14:cNvPr>
                <p14:cNvContentPartPr/>
                <p14:nvPr/>
              </p14:nvContentPartPr>
              <p14:xfrm>
                <a:off x="2412780" y="1206400"/>
                <a:ext cx="360" cy="360"/>
              </p14:xfrm>
            </p:contentPart>
          </mc:Choice>
          <mc:Fallback xmlns="">
            <p:pic>
              <p:nvPicPr>
                <p:cNvPr id="3" name="Ink 2">
                  <a:extLst>
                    <a:ext uri="{FF2B5EF4-FFF2-40B4-BE49-F238E27FC236}">
                      <a16:creationId xmlns:a16="http://schemas.microsoft.com/office/drawing/2014/main" id="{592F0540-2139-4A9F-9E40-37B6EC2BF81C}"/>
                    </a:ext>
                  </a:extLst>
                </p:cNvPr>
                <p:cNvPicPr/>
                <p:nvPr/>
              </p:nvPicPr>
              <p:blipFill>
                <a:blip r:embed="rId3"/>
                <a:stretch>
                  <a:fillRect/>
                </a:stretch>
              </p:blipFill>
              <p:spPr>
                <a:xfrm>
                  <a:off x="2403780" y="1197400"/>
                  <a:ext cx="18000" cy="18000"/>
                </a:xfrm>
                <a:prstGeom prst="rect">
                  <a:avLst/>
                </a:prstGeom>
              </p:spPr>
            </p:pic>
          </mc:Fallback>
        </mc:AlternateContent>
      </p:grpSp>
      <p:sp>
        <p:nvSpPr>
          <p:cNvPr id="5" name="TextBox 4">
            <a:extLst>
              <a:ext uri="{FF2B5EF4-FFF2-40B4-BE49-F238E27FC236}">
                <a16:creationId xmlns:a16="http://schemas.microsoft.com/office/drawing/2014/main" id="{7DF7346D-87AA-46AD-8893-59C875BCA00E}"/>
              </a:ext>
            </a:extLst>
          </p:cNvPr>
          <p:cNvSpPr txBox="1"/>
          <p:nvPr/>
        </p:nvSpPr>
        <p:spPr>
          <a:xfrm>
            <a:off x="546100" y="647700"/>
            <a:ext cx="9233120" cy="6463308"/>
          </a:xfrm>
          <a:prstGeom prst="rect">
            <a:avLst/>
          </a:prstGeom>
          <a:noFill/>
        </p:spPr>
        <p:txBody>
          <a:bodyPr wrap="square" rtlCol="0">
            <a:spAutoFit/>
          </a:bodyPr>
          <a:lstStyle/>
          <a:p>
            <a:r>
              <a:rPr lang="en-US" sz="3600" u="sng" dirty="0"/>
              <a:t>Instructors (Facilitators)</a:t>
            </a:r>
          </a:p>
          <a:p>
            <a:endParaRPr lang="en-US" sz="3600" dirty="0"/>
          </a:p>
          <a:p>
            <a:r>
              <a:rPr lang="en-US" sz="3600" dirty="0"/>
              <a:t>Print the roster/</a:t>
            </a:r>
            <a:r>
              <a:rPr lang="en-US" sz="3600" dirty="0">
                <a:solidFill>
                  <a:schemeClr val="bg1"/>
                </a:solidFill>
              </a:rPr>
              <a:t>attendance sheet</a:t>
            </a:r>
            <a:r>
              <a:rPr lang="en-US" sz="3600" dirty="0"/>
              <a:t>, prior to your class (withdrawals and registrations can be made up until the day the class begins) or until the class is full.  </a:t>
            </a:r>
          </a:p>
          <a:p>
            <a:r>
              <a:rPr lang="en-US" sz="3600" dirty="0">
                <a:solidFill>
                  <a:schemeClr val="bg1"/>
                </a:solidFill>
              </a:rPr>
              <a:t>(Only one instructor/(facilitator) will be able to have access)</a:t>
            </a:r>
          </a:p>
          <a:p>
            <a:endParaRPr lang="en-US" sz="3600" dirty="0"/>
          </a:p>
          <a:p>
            <a:endParaRPr lang="en-US" dirty="0"/>
          </a:p>
          <a:p>
            <a:endParaRPr lang="en-US" dirty="0"/>
          </a:p>
          <a:p>
            <a:endParaRPr lang="en-US" dirty="0"/>
          </a:p>
        </p:txBody>
      </p:sp>
    </p:spTree>
    <p:extLst>
      <p:ext uri="{BB962C8B-B14F-4D97-AF65-F5344CB8AC3E}">
        <p14:creationId xmlns:p14="http://schemas.microsoft.com/office/powerpoint/2010/main" val="517478543"/>
      </p:ext>
    </p:extLst>
  </p:cSld>
  <p:clrMapOvr>
    <a:masterClrMapping/>
  </p:clrMapOvr>
</p:sld>
</file>

<file path=ppt/theme/theme1.xml><?xml version="1.0" encoding="utf-8"?>
<a:theme xmlns:a="http://schemas.openxmlformats.org/drawingml/2006/main" name="Slice">
  <a:themeElements>
    <a:clrScheme name="Slice">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Slice">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Slice">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923</TotalTime>
  <Words>477</Words>
  <Application>Microsoft Office PowerPoint</Application>
  <PresentationFormat>Widescreen</PresentationFormat>
  <Paragraphs>70</Paragraphs>
  <Slides>13</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13</vt:i4>
      </vt:variant>
    </vt:vector>
  </HeadingPairs>
  <TitlesOfParts>
    <vt:vector size="17" baseType="lpstr">
      <vt:lpstr>Arial</vt:lpstr>
      <vt:lpstr>Century Gothic</vt:lpstr>
      <vt:lpstr>Wingdings 3</vt:lpstr>
      <vt:lpstr>Slice</vt:lpstr>
      <vt:lpstr>Instructors Using Coursestorm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Instructors Using Coursestorm</dc:title>
  <dc:creator>Kim Carew</dc:creator>
  <cp:lastModifiedBy>Beth Johnson</cp:lastModifiedBy>
  <cp:revision>19</cp:revision>
  <dcterms:created xsi:type="dcterms:W3CDTF">2021-12-30T20:26:13Z</dcterms:created>
  <dcterms:modified xsi:type="dcterms:W3CDTF">2024-01-05T21:44:17Z</dcterms:modified>
</cp:coreProperties>
</file>