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14737599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3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3F7A57-0EA9-4FA0-9D6A-ED6A490A8F50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4D3AF-9114-47F4-BE81-158814FF3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664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A6FF21-C933-034E-8A18-3B504A3A00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819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2B6D4-944E-034C-8440-3D73EA0A7F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45431"/>
            <a:ext cx="10972800" cy="533480"/>
          </a:xfrm>
        </p:spPr>
        <p:txBody>
          <a:bodyPr>
            <a:spAutoFit/>
          </a:bodyPr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n-US"/>
              <a:t>Agenda Option 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291837-AEAC-AE4F-B997-7DF14CC538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912685"/>
            <a:ext cx="10972800" cy="3657600"/>
          </a:xfrm>
          <a:prstGeom prst="rect">
            <a:avLst/>
          </a:prstGeom>
        </p:spPr>
        <p:txBody>
          <a:bodyPr numCol="2" spcCol="365760">
            <a:normAutofit/>
          </a:bodyPr>
          <a:lstStyle>
            <a:lvl1pPr marL="463284" marR="0" indent="-463284" algn="l" defTabSz="609585" rtl="0" eaLnBrk="1" fontAlgn="auto" latinLnBrk="0" hangingPunct="1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tx1"/>
              </a:buClr>
              <a:buSzTx/>
              <a:buFont typeface="+mj-lt"/>
              <a:buAutoNum type="arabicPeriod"/>
              <a:tabLst/>
              <a:defRPr lang="en-US" sz="3200" b="0" i="0" smtClean="0">
                <a:effectLst/>
                <a:latin typeface="Montserrat" pitchFamily="2" charset="77"/>
              </a:defRPr>
            </a:lvl1pPr>
            <a:lvl2pPr marL="502907" marR="0" indent="-259074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Char char="◦"/>
              <a:tabLst/>
              <a:defRPr/>
            </a:lvl2pPr>
            <a:lvl3pPr marL="746741" marR="0" indent="-259074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Char char="–"/>
              <a:tabLst/>
              <a:defRPr/>
            </a:lvl3pPr>
            <a:lvl4pPr marL="990575" indent="-259074">
              <a:buFont typeface="Arial"/>
              <a:buChar char="⁃"/>
              <a:defRPr/>
            </a:lvl4pPr>
            <a:lvl5pPr marL="990575" indent="-259074">
              <a:buFont typeface="Arial"/>
              <a:buChar char="⁃"/>
              <a:defRPr/>
            </a:lvl5pPr>
          </a:lstStyle>
          <a:p>
            <a:pPr lvl="0"/>
            <a:r>
              <a:rPr lang="en-US"/>
              <a:t>Agenda Item 1</a:t>
            </a:r>
          </a:p>
          <a:p>
            <a:pPr lvl="0"/>
            <a:r>
              <a:rPr lang="en-US"/>
              <a:t>Agenda Item 2</a:t>
            </a:r>
          </a:p>
          <a:p>
            <a:pPr lvl="0"/>
            <a:r>
              <a:rPr lang="en-US"/>
              <a:t>Agenda Item 3</a:t>
            </a:r>
          </a:p>
          <a:p>
            <a:pPr lvl="0"/>
            <a:r>
              <a:rPr lang="en-US"/>
              <a:t>Agenda Item 4</a:t>
            </a:r>
          </a:p>
          <a:p>
            <a:pPr lvl="0"/>
            <a:r>
              <a:rPr lang="en-US"/>
              <a:t>Agenda Item 5</a:t>
            </a:r>
          </a:p>
          <a:p>
            <a:pPr lvl="0"/>
            <a:r>
              <a:rPr lang="en-US"/>
              <a:t>Agenda Item 6</a:t>
            </a:r>
          </a:p>
          <a:p>
            <a:pPr lvl="0"/>
            <a:r>
              <a:rPr lang="en-US"/>
              <a:t>Agenda Item 7</a:t>
            </a:r>
          </a:p>
          <a:p>
            <a:pPr lvl="0"/>
            <a:r>
              <a:rPr lang="en-US"/>
              <a:t>Agenda Item 8</a:t>
            </a:r>
          </a:p>
        </p:txBody>
      </p:sp>
      <p:sp>
        <p:nvSpPr>
          <p:cNvPr id="9" name="Subtitle">
            <a:extLst>
              <a:ext uri="{FF2B5EF4-FFF2-40B4-BE49-F238E27FC236}">
                <a16:creationId xmlns:a16="http://schemas.microsoft.com/office/drawing/2014/main" id="{97BBC916-A295-A34D-8EDB-412531F44F1F}"/>
              </a:ext>
            </a:extLst>
          </p:cNvPr>
          <p:cNvSpPr>
            <a:spLocks noGrp="1"/>
          </p:cNvSpPr>
          <p:nvPr>
            <p:ph type="subTitle" sz="quarter" idx="15" hasCustomPrompt="1"/>
          </p:nvPr>
        </p:nvSpPr>
        <p:spPr>
          <a:xfrm>
            <a:off x="609600" y="1119104"/>
            <a:ext cx="10972800" cy="585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="0" i="0" baseline="0">
                <a:solidFill>
                  <a:schemeClr val="tx2"/>
                </a:solidFill>
                <a:latin typeface="Montserrat" pitchFamily="2" charset="77"/>
              </a:defRPr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err="1"/>
              <a:t>Subheader</a:t>
            </a:r>
            <a:r>
              <a:rPr lang="en-US"/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652751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s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FBBB23F-19F0-ED43-9C93-1915F6B7E7E5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>
              <a:alpha val="11628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 i="0">
              <a:latin typeface="Montserrat" pitchFamily="2" charset="77"/>
            </a:endParaRP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754546EB-9140-4342-B9B9-7F566D27B20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1"/>
            <a:ext cx="6096000" cy="68580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317500" ty="0" sx="100000" sy="100000" flip="none" algn="ctr"/>
          </a:blipFill>
        </p:spPr>
        <p:txBody>
          <a:bodyPr tIns="1097280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/>
              <a:t>FPO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2587FC62-5289-4447-BB64-C203DDA6F6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05600" y="838200"/>
            <a:ext cx="4876800" cy="5181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lnSpc>
                <a:spcPct val="110000"/>
              </a:lnSpc>
              <a:defRPr lang="en-US" sz="2667" b="0" i="0" smtClean="0">
                <a:solidFill>
                  <a:schemeClr val="tx1"/>
                </a:solidFill>
                <a:effectLst/>
                <a:latin typeface="Montserrat" pitchFamily="2" charset="77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4858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440">
          <p15:clr>
            <a:srgbClr val="FBAE40"/>
          </p15:clr>
        </p15:guide>
        <p15:guide id="4" pos="432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2B6D4-944E-034C-8440-3D73EA0A7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5432"/>
            <a:ext cx="10972800" cy="533480"/>
          </a:xfrm>
        </p:spPr>
        <p:txBody>
          <a:bodyPr>
            <a:spAutoFit/>
          </a:bodyPr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ubtitle">
            <a:extLst>
              <a:ext uri="{FF2B5EF4-FFF2-40B4-BE49-F238E27FC236}">
                <a16:creationId xmlns:a16="http://schemas.microsoft.com/office/drawing/2014/main" id="{725B6C17-23FC-404A-9860-42D139F32D92}"/>
              </a:ext>
            </a:extLst>
          </p:cNvPr>
          <p:cNvSpPr>
            <a:spLocks noGrp="1"/>
          </p:cNvSpPr>
          <p:nvPr>
            <p:ph type="subTitle" sz="quarter" idx="15" hasCustomPrompt="1"/>
          </p:nvPr>
        </p:nvSpPr>
        <p:spPr>
          <a:xfrm>
            <a:off x="609600" y="1123885"/>
            <a:ext cx="10972800" cy="585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="0" i="0" baseline="0">
                <a:solidFill>
                  <a:schemeClr val="tx2"/>
                </a:solidFill>
                <a:latin typeface="Montserrat" pitchFamily="2" charset="77"/>
              </a:defRPr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err="1"/>
              <a:t>Subheader</a:t>
            </a:r>
            <a:r>
              <a:rPr lang="en-US"/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2956081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4783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ody (2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2B6D4-944E-034C-8440-3D73EA0A7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5432"/>
            <a:ext cx="10972800" cy="533544"/>
          </a:xfr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291837-AEAC-AE4F-B997-7DF14CC538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2209800"/>
            <a:ext cx="10972800" cy="3657600"/>
          </a:xfrm>
          <a:prstGeom prst="rect">
            <a:avLst/>
          </a:prstGeom>
        </p:spPr>
        <p:txBody>
          <a:bodyPr numCol="2" spcCol="365760">
            <a:noAutofit/>
          </a:bodyPr>
          <a:lstStyle>
            <a:lvl1pPr marL="0" marR="0" indent="0" algn="l" defTabSz="609585" rtl="0" eaLnBrk="1" fontAlgn="auto" latinLnBrk="0" hangingPunct="1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lang="en-US" sz="1467" b="0" i="0" smtClean="0">
                <a:effectLst/>
                <a:latin typeface="Montserrat" pitchFamily="2" charset="77"/>
              </a:defRPr>
            </a:lvl1pPr>
            <a:lvl2pPr marL="243834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lvl2pPr>
            <a:lvl3pPr marL="487668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lvl3pPr>
            <a:lvl4pPr marL="990575" indent="-259074">
              <a:buFont typeface="Arial"/>
              <a:buChar char="⁃"/>
              <a:defRPr/>
            </a:lvl4pPr>
            <a:lvl5pPr marL="990575" indent="-259074">
              <a:buFont typeface="Arial"/>
              <a:buChar char="⁃"/>
              <a:defRPr/>
            </a:lvl5pPr>
          </a:lstStyle>
          <a:p>
            <a:pPr lvl="0"/>
            <a:r>
              <a:rPr lang="en-US"/>
              <a:t>Felis </a:t>
            </a:r>
            <a:r>
              <a:rPr lang="en-US" err="1"/>
              <a:t>egetvelitaliquetsagittis</a:t>
            </a:r>
            <a:r>
              <a:rPr lang="en-US"/>
              <a:t> id </a:t>
            </a:r>
            <a:r>
              <a:rPr lang="en-US" err="1"/>
              <a:t>consectetur</a:t>
            </a:r>
            <a:r>
              <a:rPr lang="en-US"/>
              <a:t>. </a:t>
            </a:r>
            <a:r>
              <a:rPr lang="en-US" err="1"/>
              <a:t>Praesenttristique</a:t>
            </a:r>
            <a:r>
              <a:rPr lang="en-US"/>
              <a:t> magna sit </a:t>
            </a:r>
            <a:r>
              <a:rPr lang="en-US" err="1"/>
              <a:t>ametpurus</a:t>
            </a:r>
            <a:r>
              <a:rPr lang="en-US"/>
              <a:t>. Sem et </a:t>
            </a:r>
            <a:r>
              <a:rPr lang="en-US" err="1"/>
              <a:t>tortorconsequat</a:t>
            </a:r>
            <a:r>
              <a:rPr lang="en-US"/>
              <a:t> id porta </a:t>
            </a:r>
            <a:r>
              <a:rPr lang="en-US" err="1"/>
              <a:t>nibhvenenatiscras</a:t>
            </a:r>
            <a:r>
              <a:rPr lang="en-US"/>
              <a:t> sed. Ut </a:t>
            </a:r>
            <a:r>
              <a:rPr lang="en-US" err="1"/>
              <a:t>semviverraaliqueteget</a:t>
            </a:r>
            <a:r>
              <a:rPr lang="en-US"/>
              <a:t> sit </a:t>
            </a:r>
            <a:r>
              <a:rPr lang="en-US" err="1"/>
              <a:t>amettelluscras</a:t>
            </a:r>
            <a:r>
              <a:rPr lang="en-US"/>
              <a:t>. </a:t>
            </a:r>
            <a:r>
              <a:rPr lang="en-US" err="1"/>
              <a:t>Scelerisquefelisimperdietproin</a:t>
            </a:r>
            <a:r>
              <a:rPr lang="en-US"/>
              <a:t> fermentum </a:t>
            </a:r>
            <a:r>
              <a:rPr lang="en-US" err="1"/>
              <a:t>leo</a:t>
            </a:r>
            <a:r>
              <a:rPr lang="en-US"/>
              <a:t> vel </a:t>
            </a:r>
            <a:r>
              <a:rPr lang="en-US" err="1"/>
              <a:t>orci</a:t>
            </a:r>
            <a:r>
              <a:rPr lang="en-US"/>
              <a:t> porta non. </a:t>
            </a:r>
          </a:p>
          <a:p>
            <a:pPr lvl="0"/>
            <a:r>
              <a:rPr lang="en-US" err="1"/>
              <a:t>Ametluctusvenenatislectus</a:t>
            </a:r>
            <a:r>
              <a:rPr lang="en-US"/>
              <a:t> magna </a:t>
            </a:r>
            <a:r>
              <a:rPr lang="en-US" err="1"/>
              <a:t>fringillaurnaporttitorrhoncus</a:t>
            </a:r>
            <a:r>
              <a:rPr lang="en-US"/>
              <a:t>. </a:t>
            </a:r>
            <a:r>
              <a:rPr lang="en-US" err="1"/>
              <a:t>Nisltinciduntegetnullam</a:t>
            </a:r>
            <a:r>
              <a:rPr lang="en-US"/>
              <a:t> non nisi. Integer </a:t>
            </a:r>
            <a:r>
              <a:rPr lang="en-US" err="1"/>
              <a:t>feugiatscelerisquevariusmorbienim</a:t>
            </a:r>
            <a:r>
              <a:rPr lang="en-US"/>
              <a:t>. </a:t>
            </a:r>
            <a:r>
              <a:rPr lang="en-US" err="1"/>
              <a:t>Molestie</a:t>
            </a:r>
            <a:r>
              <a:rPr lang="en-US"/>
              <a:t> at </a:t>
            </a:r>
            <a:r>
              <a:rPr lang="en-US" err="1"/>
              <a:t>elementumeufacilisis</a:t>
            </a:r>
            <a:r>
              <a:rPr lang="en-US"/>
              <a:t> sed </a:t>
            </a:r>
            <a:r>
              <a:rPr lang="en-US" err="1"/>
              <a:t>odiomorbiquis</a:t>
            </a:r>
            <a:r>
              <a:rPr lang="en-US"/>
              <a:t>. </a:t>
            </a:r>
            <a:r>
              <a:rPr lang="en-US" err="1"/>
              <a:t>Volutpatestvelitegestas</a:t>
            </a:r>
            <a:r>
              <a:rPr lang="en-US"/>
              <a:t> dui id </a:t>
            </a:r>
            <a:r>
              <a:rPr lang="en-US" err="1"/>
              <a:t>ornarearcuodiout.Porttitormassa</a:t>
            </a:r>
            <a:r>
              <a:rPr lang="en-US"/>
              <a:t> id </a:t>
            </a:r>
            <a:r>
              <a:rPr lang="en-US" err="1"/>
              <a:t>nequealiquam</a:t>
            </a:r>
            <a:r>
              <a:rPr lang="en-US"/>
              <a:t>. </a:t>
            </a:r>
            <a:r>
              <a:rPr lang="en-US" err="1"/>
              <a:t>Facilisimorbi</a:t>
            </a:r>
            <a:r>
              <a:rPr lang="en-US"/>
              <a:t> tempus </a:t>
            </a:r>
            <a:r>
              <a:rPr lang="en-US" err="1"/>
              <a:t>iaculisurna</a:t>
            </a:r>
            <a:r>
              <a:rPr lang="en-US"/>
              <a:t> id </a:t>
            </a:r>
            <a:r>
              <a:rPr lang="en-US" err="1"/>
              <a:t>volutpatlacuslaoreet</a:t>
            </a:r>
            <a:r>
              <a:rPr lang="en-US"/>
              <a:t> non. At </a:t>
            </a:r>
            <a:r>
              <a:rPr lang="en-US" err="1"/>
              <a:t>elementumeufacilisis</a:t>
            </a:r>
            <a:r>
              <a:rPr lang="en-US"/>
              <a:t> sed </a:t>
            </a:r>
            <a:r>
              <a:rPr lang="en-US" err="1"/>
              <a:t>odiomorbiquis</a:t>
            </a:r>
            <a:r>
              <a:rPr lang="en-US"/>
              <a:t>. Ut </a:t>
            </a:r>
            <a:r>
              <a:rPr lang="en-US" err="1"/>
              <a:t>semviverraaliqueteget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. </a:t>
            </a:r>
            <a:r>
              <a:rPr lang="en-US" err="1"/>
              <a:t>Hendrerit</a:t>
            </a:r>
            <a:r>
              <a:rPr lang="en-US"/>
              <a:t> gravida </a:t>
            </a:r>
            <a:r>
              <a:rPr lang="en-US" err="1"/>
              <a:t>rutrumquisque</a:t>
            </a:r>
            <a:r>
              <a:rPr lang="en-US"/>
              <a:t> non.</a:t>
            </a:r>
          </a:p>
          <a:p>
            <a:pPr lvl="0"/>
            <a:r>
              <a:rPr lang="en-US" err="1"/>
              <a:t>Commodonullafacilisinullamvehicula</a:t>
            </a:r>
            <a:r>
              <a:rPr lang="en-US"/>
              <a:t> ipsum a </a:t>
            </a:r>
            <a:r>
              <a:rPr lang="en-US" err="1"/>
              <a:t>arcu</a:t>
            </a:r>
            <a:r>
              <a:rPr lang="en-US"/>
              <a:t> cursus. </a:t>
            </a:r>
            <a:r>
              <a:rPr lang="en-US" err="1"/>
              <a:t>Lectusarcubibendum</a:t>
            </a:r>
            <a:r>
              <a:rPr lang="en-US"/>
              <a:t> at </a:t>
            </a:r>
            <a:r>
              <a:rPr lang="en-US" err="1"/>
              <a:t>varius</a:t>
            </a:r>
            <a:r>
              <a:rPr lang="en-US"/>
              <a:t> vel pharetra. </a:t>
            </a:r>
          </a:p>
          <a:p>
            <a:pPr lvl="0"/>
            <a:r>
              <a:rPr lang="en-US"/>
              <a:t>Non </a:t>
            </a:r>
            <a:r>
              <a:rPr lang="en-US" err="1"/>
              <a:t>consectetur</a:t>
            </a:r>
            <a:r>
              <a:rPr lang="en-US"/>
              <a:t> a </a:t>
            </a:r>
            <a:r>
              <a:rPr lang="en-US" err="1"/>
              <a:t>eratnam</a:t>
            </a:r>
            <a:r>
              <a:rPr lang="en-US"/>
              <a:t> at </a:t>
            </a:r>
            <a:r>
              <a:rPr lang="en-US" err="1"/>
              <a:t>lectus</a:t>
            </a:r>
            <a:r>
              <a:rPr lang="en-US"/>
              <a:t>. Sit </a:t>
            </a:r>
            <a:r>
              <a:rPr lang="en-US" err="1"/>
              <a:t>ametporttitoreget</a:t>
            </a:r>
            <a:r>
              <a:rPr lang="en-US"/>
              <a:t> dolor. Non </a:t>
            </a:r>
            <a:r>
              <a:rPr lang="en-US" err="1"/>
              <a:t>quamlacussuspendissefaucibus</a:t>
            </a:r>
            <a:r>
              <a:rPr lang="en-US"/>
              <a:t>. </a:t>
            </a:r>
            <a:r>
              <a:rPr lang="en-US" err="1"/>
              <a:t>Enimnec</a:t>
            </a:r>
            <a:r>
              <a:rPr lang="en-US"/>
              <a:t> dui </a:t>
            </a:r>
            <a:r>
              <a:rPr lang="en-US" err="1"/>
              <a:t>nuncmattis</a:t>
            </a:r>
            <a:r>
              <a:rPr lang="en-US"/>
              <a:t>. </a:t>
            </a:r>
            <a:r>
              <a:rPr lang="en-US" err="1"/>
              <a:t>Egestasmaecenas</a:t>
            </a:r>
            <a:r>
              <a:rPr lang="en-US"/>
              <a:t> pharetra convallis </a:t>
            </a:r>
            <a:r>
              <a:rPr lang="en-US" err="1"/>
              <a:t>posueremorbileo</a:t>
            </a:r>
            <a:r>
              <a:rPr lang="en-US"/>
              <a:t>. </a:t>
            </a:r>
            <a:r>
              <a:rPr lang="en-US" err="1"/>
              <a:t>Netus</a:t>
            </a:r>
            <a:r>
              <a:rPr lang="en-US"/>
              <a:t> et </a:t>
            </a:r>
            <a:r>
              <a:rPr lang="en-US" err="1"/>
              <a:t>malesuada</a:t>
            </a:r>
            <a:r>
              <a:rPr lang="en-US"/>
              <a:t> fames ac </a:t>
            </a:r>
            <a:r>
              <a:rPr lang="en-US" err="1"/>
              <a:t>turpisegestas</a:t>
            </a:r>
            <a:r>
              <a:rPr lang="en-US"/>
              <a:t> integer </a:t>
            </a:r>
            <a:r>
              <a:rPr lang="en-US" err="1"/>
              <a:t>egetaliquet</a:t>
            </a:r>
            <a:r>
              <a:rPr lang="en-US"/>
              <a:t>. </a:t>
            </a:r>
            <a:r>
              <a:rPr lang="en-US" err="1"/>
              <a:t>Luctusaccumsantortorposuere</a:t>
            </a:r>
            <a:r>
              <a:rPr lang="en-US"/>
              <a:t> ac </a:t>
            </a:r>
            <a:r>
              <a:rPr lang="en-US" err="1"/>
              <a:t>utconsequat</a:t>
            </a:r>
            <a:r>
              <a:rPr lang="en-US"/>
              <a:t> semper. </a:t>
            </a:r>
            <a:r>
              <a:rPr lang="en-US" err="1"/>
              <a:t>Nec</a:t>
            </a:r>
            <a:r>
              <a:rPr lang="en-US"/>
              <a:t> dui </a:t>
            </a:r>
            <a:r>
              <a:rPr lang="en-US" err="1"/>
              <a:t>nuncmattisenim</a:t>
            </a:r>
            <a:r>
              <a:rPr lang="en-US"/>
              <a:t>. </a:t>
            </a:r>
            <a:r>
              <a:rPr lang="en-US" err="1"/>
              <a:t>Sollicitudinnibh</a:t>
            </a:r>
            <a:r>
              <a:rPr lang="en-US"/>
              <a:t> sit </a:t>
            </a:r>
            <a:r>
              <a:rPr lang="en-US" err="1"/>
              <a:t>ametcommodonulla</a:t>
            </a:r>
            <a:r>
              <a:rPr lang="en-US"/>
              <a:t>.</a:t>
            </a:r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E8B72FD9-1095-0E4A-AFC8-C4D574B94ED7}"/>
              </a:ext>
            </a:extLst>
          </p:cNvPr>
          <p:cNvSpPr>
            <a:spLocks noGrp="1"/>
          </p:cNvSpPr>
          <p:nvPr>
            <p:ph type="subTitle" sz="quarter" idx="15" hasCustomPrompt="1"/>
          </p:nvPr>
        </p:nvSpPr>
        <p:spPr>
          <a:xfrm>
            <a:off x="609600" y="1421000"/>
            <a:ext cx="10972800" cy="585600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Montserrat" pitchFamily="2" charset="77"/>
              </a:defRPr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err="1"/>
              <a:t>Subheader</a:t>
            </a:r>
            <a:r>
              <a:rPr lang="en-US"/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16853838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ody (1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2B6D4-944E-034C-8440-3D73EA0A7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5432"/>
            <a:ext cx="10972800" cy="533544"/>
          </a:xfr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291837-AEAC-AE4F-B997-7DF14CC538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2209800"/>
            <a:ext cx="8128000" cy="3860800"/>
          </a:xfrm>
          <a:prstGeom prst="rect">
            <a:avLst/>
          </a:prstGeom>
        </p:spPr>
        <p:txBody>
          <a:bodyPr numCol="1" spcCol="365760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lang="en-US" sz="1467" b="0" i="0" smtClean="0">
                <a:effectLst/>
                <a:latin typeface="Montserrat" pitchFamily="2" charset="77"/>
              </a:defRPr>
            </a:lvl1pPr>
            <a:lvl2pPr marL="243834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/>
            </a:lvl2pPr>
            <a:lvl3pPr marL="487668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/>
            </a:lvl3pPr>
            <a:lvl4pPr marL="990575" indent="-259074">
              <a:buFont typeface="Arial"/>
              <a:buChar char="⁃"/>
              <a:defRPr/>
            </a:lvl4pPr>
            <a:lvl5pPr marL="990575" indent="-259074">
              <a:buFont typeface="Arial"/>
              <a:buChar char="⁃"/>
              <a:defRPr/>
            </a:lvl5pPr>
          </a:lstStyle>
          <a:p>
            <a:pPr lvl="0"/>
            <a:r>
              <a:rPr lang="en-US"/>
              <a:t>Felis </a:t>
            </a:r>
            <a:r>
              <a:rPr lang="en-US" err="1"/>
              <a:t>egetvelitaliquetsagittis</a:t>
            </a:r>
            <a:r>
              <a:rPr lang="en-US"/>
              <a:t> id </a:t>
            </a:r>
            <a:r>
              <a:rPr lang="en-US" err="1"/>
              <a:t>consectetur</a:t>
            </a:r>
            <a:r>
              <a:rPr lang="en-US"/>
              <a:t>. </a:t>
            </a:r>
            <a:r>
              <a:rPr lang="en-US" err="1"/>
              <a:t>Praesenttristique</a:t>
            </a:r>
            <a:r>
              <a:rPr lang="en-US"/>
              <a:t> magna sit </a:t>
            </a:r>
            <a:r>
              <a:rPr lang="en-US" err="1"/>
              <a:t>ametpurus</a:t>
            </a:r>
            <a:r>
              <a:rPr lang="en-US"/>
              <a:t>. Sem et </a:t>
            </a:r>
            <a:r>
              <a:rPr lang="en-US" err="1"/>
              <a:t>tortorconsequat</a:t>
            </a:r>
            <a:r>
              <a:rPr lang="en-US"/>
              <a:t> id porta </a:t>
            </a:r>
            <a:r>
              <a:rPr lang="en-US" err="1"/>
              <a:t>nibhvenenatiscras</a:t>
            </a:r>
            <a:r>
              <a:rPr lang="en-US"/>
              <a:t> sed. Ut </a:t>
            </a:r>
            <a:r>
              <a:rPr lang="en-US" err="1"/>
              <a:t>semviverraaliqueteget</a:t>
            </a:r>
            <a:r>
              <a:rPr lang="en-US"/>
              <a:t> sit </a:t>
            </a:r>
            <a:r>
              <a:rPr lang="en-US" err="1"/>
              <a:t>amettelluscras</a:t>
            </a:r>
            <a:r>
              <a:rPr lang="en-US"/>
              <a:t>. </a:t>
            </a:r>
            <a:r>
              <a:rPr lang="en-US" err="1"/>
              <a:t>Scelerisquefelisimperdietproin</a:t>
            </a:r>
            <a:r>
              <a:rPr lang="en-US"/>
              <a:t> fermentum </a:t>
            </a:r>
            <a:r>
              <a:rPr lang="en-US" err="1"/>
              <a:t>leo</a:t>
            </a:r>
            <a:r>
              <a:rPr lang="en-US"/>
              <a:t> vel </a:t>
            </a:r>
            <a:r>
              <a:rPr lang="en-US" err="1"/>
              <a:t>orci</a:t>
            </a:r>
            <a:r>
              <a:rPr lang="en-US"/>
              <a:t> porta non. </a:t>
            </a:r>
          </a:p>
          <a:p>
            <a:pPr lvl="0"/>
            <a:r>
              <a:rPr lang="en-US" err="1"/>
              <a:t>Ametluctusvenenatislectus</a:t>
            </a:r>
            <a:r>
              <a:rPr lang="en-US"/>
              <a:t> magna </a:t>
            </a:r>
            <a:r>
              <a:rPr lang="en-US" err="1"/>
              <a:t>fringillaurnaporttitorrhoncus</a:t>
            </a:r>
            <a:r>
              <a:rPr lang="en-US"/>
              <a:t>. </a:t>
            </a:r>
            <a:r>
              <a:rPr lang="en-US" err="1"/>
              <a:t>Nisltinciduntegetnullam</a:t>
            </a:r>
            <a:r>
              <a:rPr lang="en-US"/>
              <a:t> non nisi. Integer </a:t>
            </a:r>
            <a:r>
              <a:rPr lang="en-US" err="1"/>
              <a:t>feugiatscelerisquevariusmorbienim</a:t>
            </a:r>
            <a:r>
              <a:rPr lang="en-US"/>
              <a:t>. </a:t>
            </a:r>
            <a:r>
              <a:rPr lang="en-US" err="1"/>
              <a:t>Molestie</a:t>
            </a:r>
            <a:r>
              <a:rPr lang="en-US"/>
              <a:t> at </a:t>
            </a:r>
            <a:r>
              <a:rPr lang="en-US" err="1"/>
              <a:t>elementumeufacilisis</a:t>
            </a:r>
            <a:r>
              <a:rPr lang="en-US"/>
              <a:t> sed </a:t>
            </a:r>
            <a:r>
              <a:rPr lang="en-US" err="1"/>
              <a:t>odiomorbiquis</a:t>
            </a:r>
            <a:r>
              <a:rPr lang="en-US"/>
              <a:t>. </a:t>
            </a:r>
            <a:r>
              <a:rPr lang="en-US" err="1"/>
              <a:t>Volutpatestvelitegestas</a:t>
            </a:r>
            <a:r>
              <a:rPr lang="en-US"/>
              <a:t> dui id </a:t>
            </a:r>
            <a:r>
              <a:rPr lang="en-US" err="1"/>
              <a:t>ornarearcuodiout.Porttitormassa</a:t>
            </a:r>
            <a:r>
              <a:rPr lang="en-US"/>
              <a:t> id </a:t>
            </a:r>
            <a:r>
              <a:rPr lang="en-US" err="1"/>
              <a:t>nequealiquam</a:t>
            </a:r>
            <a:r>
              <a:rPr lang="en-US"/>
              <a:t>. </a:t>
            </a:r>
            <a:r>
              <a:rPr lang="en-US" err="1"/>
              <a:t>Facilisimorbi</a:t>
            </a:r>
            <a:r>
              <a:rPr lang="en-US"/>
              <a:t> tempus </a:t>
            </a:r>
            <a:r>
              <a:rPr lang="en-US" err="1"/>
              <a:t>iaculisurna</a:t>
            </a:r>
            <a:r>
              <a:rPr lang="en-US"/>
              <a:t> id </a:t>
            </a:r>
            <a:r>
              <a:rPr lang="en-US" err="1"/>
              <a:t>volutpatlacuslaoreet</a:t>
            </a:r>
            <a:r>
              <a:rPr lang="en-US"/>
              <a:t> non. At </a:t>
            </a:r>
            <a:r>
              <a:rPr lang="en-US" err="1"/>
              <a:t>elementumeufacilisis</a:t>
            </a:r>
            <a:r>
              <a:rPr lang="en-US"/>
              <a:t> sed </a:t>
            </a:r>
            <a:r>
              <a:rPr lang="en-US" err="1"/>
              <a:t>odiomorbiquis</a:t>
            </a:r>
            <a:r>
              <a:rPr lang="en-US"/>
              <a:t>. Ut </a:t>
            </a:r>
            <a:r>
              <a:rPr lang="en-US" err="1"/>
              <a:t>semviverraaliqueteget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. </a:t>
            </a:r>
            <a:r>
              <a:rPr lang="en-US" err="1"/>
              <a:t>Hendrerit</a:t>
            </a:r>
            <a:r>
              <a:rPr lang="en-US"/>
              <a:t> gravida </a:t>
            </a:r>
            <a:r>
              <a:rPr lang="en-US" err="1"/>
              <a:t>rutrumquisque</a:t>
            </a:r>
            <a:r>
              <a:rPr lang="en-US"/>
              <a:t> non.</a:t>
            </a:r>
          </a:p>
        </p:txBody>
      </p:sp>
      <p:sp>
        <p:nvSpPr>
          <p:cNvPr id="9" name="Subtitle">
            <a:extLst>
              <a:ext uri="{FF2B5EF4-FFF2-40B4-BE49-F238E27FC236}">
                <a16:creationId xmlns:a16="http://schemas.microsoft.com/office/drawing/2014/main" id="{97BBC916-A295-A34D-8EDB-412531F44F1F}"/>
              </a:ext>
            </a:extLst>
          </p:cNvPr>
          <p:cNvSpPr>
            <a:spLocks noGrp="1"/>
          </p:cNvSpPr>
          <p:nvPr>
            <p:ph type="subTitle" sz="quarter" idx="15" hasCustomPrompt="1"/>
          </p:nvPr>
        </p:nvSpPr>
        <p:spPr>
          <a:xfrm>
            <a:off x="609600" y="1138787"/>
            <a:ext cx="10972800" cy="585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67" b="0" i="0" baseline="0">
                <a:solidFill>
                  <a:schemeClr val="tx2"/>
                </a:solidFill>
                <a:latin typeface="Montserrat" pitchFamily="2" charset="77"/>
              </a:defRPr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err="1"/>
              <a:t>Subheader</a:t>
            </a:r>
            <a:r>
              <a:rPr lang="en-US"/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2421279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2B6D4-944E-034C-8440-3D73EA0A7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5432"/>
            <a:ext cx="10972800" cy="533544"/>
          </a:xfr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291837-AEAC-AE4F-B997-7DF14CC538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2209800"/>
            <a:ext cx="8128000" cy="3860800"/>
          </a:xfrm>
          <a:prstGeom prst="rect">
            <a:avLst/>
          </a:prstGeom>
        </p:spPr>
        <p:txBody>
          <a:bodyPr numCol="1" spcCol="365760">
            <a:normAutofit/>
          </a:bodyPr>
          <a:lstStyle>
            <a:lvl1pPr marL="259074" marR="0" indent="-259074" algn="l" defTabSz="609585" rtl="0" eaLnBrk="1" fontAlgn="auto" latinLnBrk="0" hangingPunct="1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Clr>
                <a:schemeClr val="tx1"/>
              </a:buClr>
              <a:buSzTx/>
              <a:buFont typeface="Montserrat" panose="00000500000000000000" pitchFamily="2" charset="0"/>
              <a:buChar char="•"/>
              <a:tabLst/>
              <a:defRPr lang="en-US" sz="1467" b="0" i="0" smtClean="0">
                <a:effectLst/>
                <a:latin typeface="Montserrat" pitchFamily="2" charset="77"/>
              </a:defRPr>
            </a:lvl1pPr>
            <a:lvl2pPr marL="502907" marR="0" indent="-259074" algn="l" defTabSz="609585" rtl="0" eaLnBrk="1" fontAlgn="auto" latinLnBrk="0" hangingPunct="1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Clr>
                <a:schemeClr val="tx1"/>
              </a:buClr>
              <a:buSzTx/>
              <a:buFont typeface="Montserrat" panose="00000500000000000000" pitchFamily="2" charset="0"/>
              <a:buChar char="•"/>
              <a:tabLst/>
              <a:defRPr sz="1467" b="0" i="0">
                <a:latin typeface="Montserrat" pitchFamily="2" charset="77"/>
              </a:defRPr>
            </a:lvl2pPr>
            <a:lvl3pPr marL="746741" marR="0" indent="-259074" algn="l" defTabSz="609585" rtl="0" eaLnBrk="1" fontAlgn="auto" latinLnBrk="0" hangingPunct="1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Clr>
                <a:schemeClr val="tx1"/>
              </a:buClr>
              <a:buSzTx/>
              <a:buFont typeface="Montserrat" panose="00000500000000000000" pitchFamily="2" charset="0"/>
              <a:buChar char="•"/>
              <a:tabLst/>
              <a:defRPr sz="1467" b="0" i="0">
                <a:latin typeface="Montserrat" pitchFamily="2" charset="77"/>
              </a:defRPr>
            </a:lvl3pPr>
            <a:lvl4pPr marL="990575" indent="-259074">
              <a:buFont typeface="Montserrat" panose="00000500000000000000" pitchFamily="2" charset="0"/>
              <a:buChar char="•"/>
              <a:defRPr/>
            </a:lvl4pPr>
            <a:lvl5pPr marL="990575" indent="-259074">
              <a:buFont typeface="Montserrat" panose="00000500000000000000" pitchFamily="2" charset="0"/>
              <a:buChar char="•"/>
              <a:defRPr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  <a:p>
            <a:pPr lvl="0"/>
            <a:r>
              <a:rPr lang="en-US"/>
              <a:t>Est </a:t>
            </a:r>
            <a:r>
              <a:rPr lang="en-US" err="1"/>
              <a:t>ultricies</a:t>
            </a:r>
            <a:r>
              <a:rPr lang="en-US"/>
              <a:t> integer </a:t>
            </a:r>
            <a:r>
              <a:rPr lang="en-US" err="1"/>
              <a:t>quis</a:t>
            </a:r>
            <a:r>
              <a:rPr lang="en-US"/>
              <a:t> auctor </a:t>
            </a:r>
            <a:r>
              <a:rPr lang="en-US" err="1"/>
              <a:t>elit</a:t>
            </a:r>
            <a:r>
              <a:rPr lang="en-US"/>
              <a:t>. </a:t>
            </a:r>
          </a:p>
          <a:p>
            <a:pPr lvl="0"/>
            <a:r>
              <a:rPr lang="en-US" err="1"/>
              <a:t>Commodo</a:t>
            </a:r>
            <a:r>
              <a:rPr lang="en-US"/>
              <a:t> sed </a:t>
            </a:r>
            <a:r>
              <a:rPr lang="en-US" err="1"/>
              <a:t>egestas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</a:t>
            </a:r>
            <a:r>
              <a:rPr lang="en-US" err="1"/>
              <a:t>fringilla</a:t>
            </a:r>
            <a:r>
              <a:rPr lang="en-US"/>
              <a:t>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faucibus</a:t>
            </a:r>
            <a:r>
              <a:rPr lang="en-US"/>
              <a:t> </a:t>
            </a:r>
            <a:r>
              <a:rPr lang="en-US" err="1"/>
              <a:t>scelerisque</a:t>
            </a:r>
            <a:r>
              <a:rPr lang="en-US"/>
              <a:t> </a:t>
            </a:r>
            <a:r>
              <a:rPr lang="en-US" err="1"/>
              <a:t>eleifend</a:t>
            </a:r>
            <a:r>
              <a:rPr lang="en-US"/>
              <a:t> </a:t>
            </a:r>
            <a:r>
              <a:rPr lang="en-US" err="1"/>
              <a:t>donec</a:t>
            </a:r>
            <a:r>
              <a:rPr lang="en-US"/>
              <a:t>. </a:t>
            </a:r>
            <a:r>
              <a:rPr lang="en-US" err="1"/>
              <a:t>Sapien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sagittis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</a:t>
            </a:r>
            <a:r>
              <a:rPr lang="en-US" err="1"/>
              <a:t>arcu</a:t>
            </a:r>
            <a:r>
              <a:rPr lang="en-US"/>
              <a:t> vitae </a:t>
            </a:r>
            <a:r>
              <a:rPr lang="en-US" err="1"/>
              <a:t>elementum</a:t>
            </a:r>
            <a:r>
              <a:rPr lang="en-US"/>
              <a:t>. </a:t>
            </a:r>
          </a:p>
          <a:p>
            <a:pPr lvl="0"/>
            <a:r>
              <a:rPr lang="en-US"/>
              <a:t>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massa</a:t>
            </a:r>
            <a:r>
              <a:rPr lang="en-US"/>
              <a:t> vitae </a:t>
            </a:r>
            <a:r>
              <a:rPr lang="en-US" err="1"/>
              <a:t>tortor</a:t>
            </a:r>
            <a:r>
              <a:rPr lang="en-US"/>
              <a:t> </a:t>
            </a:r>
            <a:r>
              <a:rPr lang="en-US" err="1"/>
              <a:t>condimentum</a:t>
            </a:r>
            <a:r>
              <a:rPr lang="en-US"/>
              <a:t> lacinia </a:t>
            </a:r>
            <a:r>
              <a:rPr lang="en-US" err="1"/>
              <a:t>quis</a:t>
            </a:r>
            <a:r>
              <a:rPr lang="en-US"/>
              <a:t> vel. </a:t>
            </a:r>
          </a:p>
          <a:p>
            <a:pPr lvl="0"/>
            <a:r>
              <a:rPr lang="en-US" err="1"/>
              <a:t>Eleifend</a:t>
            </a:r>
            <a:r>
              <a:rPr lang="en-US"/>
              <a:t> </a:t>
            </a:r>
            <a:r>
              <a:rPr lang="en-US" err="1"/>
              <a:t>quam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vitae </a:t>
            </a:r>
            <a:r>
              <a:rPr lang="en-US" err="1"/>
              <a:t>proin</a:t>
            </a:r>
            <a:r>
              <a:rPr lang="en-US"/>
              <a:t> </a:t>
            </a:r>
            <a:r>
              <a:rPr lang="en-US" err="1"/>
              <a:t>sagittis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rhoncus</a:t>
            </a:r>
            <a:r>
              <a:rPr lang="en-US"/>
              <a:t> </a:t>
            </a:r>
            <a:r>
              <a:rPr lang="en-US" err="1"/>
              <a:t>mattis</a:t>
            </a:r>
            <a:r>
              <a:rPr lang="en-US"/>
              <a:t>. </a:t>
            </a:r>
          </a:p>
          <a:p>
            <a:pPr lvl="1"/>
            <a:r>
              <a:rPr lang="en-US"/>
              <a:t>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.</a:t>
            </a:r>
          </a:p>
          <a:p>
            <a:pPr lvl="2"/>
            <a:r>
              <a:rPr lang="en-US"/>
              <a:t>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.</a:t>
            </a:r>
          </a:p>
          <a:p>
            <a:pPr lvl="3"/>
            <a:r>
              <a:rPr lang="en-US" err="1"/>
              <a:t>Asdfasdf</a:t>
            </a:r>
            <a:endParaRPr lang="en-US"/>
          </a:p>
        </p:txBody>
      </p:sp>
      <p:sp>
        <p:nvSpPr>
          <p:cNvPr id="9" name="Subtitle">
            <a:extLst>
              <a:ext uri="{FF2B5EF4-FFF2-40B4-BE49-F238E27FC236}">
                <a16:creationId xmlns:a16="http://schemas.microsoft.com/office/drawing/2014/main" id="{97BBC916-A295-A34D-8EDB-412531F44F1F}"/>
              </a:ext>
            </a:extLst>
          </p:cNvPr>
          <p:cNvSpPr>
            <a:spLocks noGrp="1"/>
          </p:cNvSpPr>
          <p:nvPr>
            <p:ph type="subTitle" sz="quarter" idx="15" hasCustomPrompt="1"/>
          </p:nvPr>
        </p:nvSpPr>
        <p:spPr>
          <a:xfrm>
            <a:off x="609600" y="1421000"/>
            <a:ext cx="10972800" cy="585600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Montserrat" pitchFamily="2" charset="77"/>
              </a:defRPr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err="1"/>
              <a:t>Subheader</a:t>
            </a:r>
            <a:r>
              <a:rPr lang="en-US"/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3424950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2B6D4-944E-034C-8440-3D73EA0A7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5432"/>
            <a:ext cx="10972800" cy="533544"/>
          </a:xfr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291837-AEAC-AE4F-B997-7DF14CC538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2209800"/>
            <a:ext cx="10972800" cy="3657600"/>
          </a:xfrm>
          <a:prstGeom prst="rect">
            <a:avLst/>
          </a:prstGeom>
        </p:spPr>
        <p:txBody>
          <a:bodyPr numCol="2" spcCol="365760">
            <a:normAutofit/>
          </a:bodyPr>
          <a:lstStyle>
            <a:lvl1pPr marL="259074" marR="0" indent="-259074" algn="l" defTabSz="609585" rtl="0" eaLnBrk="1" fontAlgn="auto" latinLnBrk="0" hangingPunct="1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Clr>
                <a:schemeClr val="tx1"/>
              </a:buClr>
              <a:buSzTx/>
              <a:buFont typeface="Montserrat" panose="00000500000000000000" pitchFamily="2" charset="0"/>
              <a:buChar char="•"/>
              <a:tabLst/>
              <a:defRPr lang="en-US" sz="1467" b="0" i="0" smtClean="0">
                <a:effectLst/>
                <a:latin typeface="Montserrat" pitchFamily="2" charset="77"/>
              </a:defRPr>
            </a:lvl1pPr>
            <a:lvl2pPr marL="502907" marR="0" indent="-259074" algn="l" defTabSz="609585" rtl="0" eaLnBrk="1" fontAlgn="auto" latinLnBrk="0" hangingPunct="1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Clr>
                <a:schemeClr val="tx1"/>
              </a:buClr>
              <a:buSzTx/>
              <a:buFont typeface="Montserrat" panose="00000500000000000000" pitchFamily="2" charset="0"/>
              <a:buChar char="•"/>
              <a:tabLst/>
              <a:defRPr sz="1467" b="0" i="0">
                <a:latin typeface="Montserrat" pitchFamily="2" charset="77"/>
              </a:defRPr>
            </a:lvl2pPr>
            <a:lvl3pPr marL="746741" marR="0" indent="-259074" algn="l" defTabSz="609585" rtl="0" eaLnBrk="1" fontAlgn="auto" latinLnBrk="0" hangingPunct="1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Clr>
                <a:schemeClr val="tx1"/>
              </a:buClr>
              <a:buSzTx/>
              <a:buFont typeface="Montserrat" panose="00000500000000000000" pitchFamily="2" charset="0"/>
              <a:buChar char="•"/>
              <a:tabLst/>
              <a:defRPr sz="1467" b="0" i="0">
                <a:latin typeface="Montserrat" pitchFamily="2" charset="77"/>
              </a:defRPr>
            </a:lvl3pPr>
            <a:lvl4pPr marL="990575" indent="-259074">
              <a:buFont typeface="Montserrat" panose="00000500000000000000" pitchFamily="2" charset="0"/>
              <a:buChar char="•"/>
              <a:defRPr/>
            </a:lvl4pPr>
            <a:lvl5pPr marL="990575" indent="-259074">
              <a:buFont typeface="Montserrat" panose="00000500000000000000" pitchFamily="2" charset="0"/>
              <a:buChar char="•"/>
              <a:defRPr/>
            </a:lvl5pPr>
            <a:lvl6pPr marL="3047924" indent="0">
              <a:buNone/>
              <a:defRPr/>
            </a:lvl6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  <a:p>
            <a:pPr lvl="0"/>
            <a:r>
              <a:rPr lang="en-US"/>
              <a:t>Est </a:t>
            </a:r>
            <a:r>
              <a:rPr lang="en-US" err="1"/>
              <a:t>ultricies</a:t>
            </a:r>
            <a:r>
              <a:rPr lang="en-US"/>
              <a:t> integer </a:t>
            </a:r>
            <a:r>
              <a:rPr lang="en-US" err="1"/>
              <a:t>quis</a:t>
            </a:r>
            <a:r>
              <a:rPr lang="en-US"/>
              <a:t> auctor </a:t>
            </a:r>
            <a:r>
              <a:rPr lang="en-US" err="1"/>
              <a:t>elit</a:t>
            </a:r>
            <a:r>
              <a:rPr lang="en-US"/>
              <a:t>. </a:t>
            </a:r>
          </a:p>
          <a:p>
            <a:pPr lvl="0"/>
            <a:r>
              <a:rPr lang="en-US" err="1"/>
              <a:t>Commodo</a:t>
            </a:r>
            <a:r>
              <a:rPr lang="en-US"/>
              <a:t> sed </a:t>
            </a:r>
            <a:r>
              <a:rPr lang="en-US" err="1"/>
              <a:t>egestas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</a:t>
            </a:r>
            <a:r>
              <a:rPr lang="en-US" err="1"/>
              <a:t>fringilla</a:t>
            </a:r>
            <a:r>
              <a:rPr lang="en-US"/>
              <a:t>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faucibus</a:t>
            </a:r>
            <a:r>
              <a:rPr lang="en-US"/>
              <a:t> </a:t>
            </a:r>
            <a:r>
              <a:rPr lang="en-US" err="1"/>
              <a:t>scelerisque</a:t>
            </a:r>
            <a:r>
              <a:rPr lang="en-US"/>
              <a:t> </a:t>
            </a:r>
            <a:r>
              <a:rPr lang="en-US" err="1"/>
              <a:t>eleifend</a:t>
            </a:r>
            <a:r>
              <a:rPr lang="en-US"/>
              <a:t> </a:t>
            </a:r>
            <a:r>
              <a:rPr lang="en-US" err="1"/>
              <a:t>donec</a:t>
            </a:r>
            <a:r>
              <a:rPr lang="en-US"/>
              <a:t>. </a:t>
            </a:r>
            <a:r>
              <a:rPr lang="en-US" err="1"/>
              <a:t>Sapien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sagittis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</a:t>
            </a:r>
            <a:r>
              <a:rPr lang="en-US" err="1"/>
              <a:t>arcu</a:t>
            </a:r>
            <a:r>
              <a:rPr lang="en-US"/>
              <a:t> vitae </a:t>
            </a:r>
            <a:r>
              <a:rPr lang="en-US" err="1"/>
              <a:t>elementum</a:t>
            </a:r>
            <a:r>
              <a:rPr lang="en-US"/>
              <a:t>. </a:t>
            </a:r>
          </a:p>
          <a:p>
            <a:pPr lvl="0"/>
            <a:r>
              <a:rPr lang="en-US"/>
              <a:t>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massa</a:t>
            </a:r>
            <a:r>
              <a:rPr lang="en-US"/>
              <a:t> vitae </a:t>
            </a:r>
            <a:r>
              <a:rPr lang="en-US" err="1"/>
              <a:t>tortor</a:t>
            </a:r>
            <a:r>
              <a:rPr lang="en-US"/>
              <a:t> </a:t>
            </a:r>
            <a:r>
              <a:rPr lang="en-US" err="1"/>
              <a:t>condimentum</a:t>
            </a:r>
            <a:r>
              <a:rPr lang="en-US"/>
              <a:t> lacinia </a:t>
            </a:r>
            <a:r>
              <a:rPr lang="en-US" err="1"/>
              <a:t>quis</a:t>
            </a:r>
            <a:r>
              <a:rPr lang="en-US"/>
              <a:t> vel. </a:t>
            </a:r>
          </a:p>
          <a:p>
            <a:pPr lvl="0"/>
            <a:r>
              <a:rPr lang="en-US" err="1"/>
              <a:t>Eleifend</a:t>
            </a:r>
            <a:r>
              <a:rPr lang="en-US"/>
              <a:t> </a:t>
            </a:r>
            <a:r>
              <a:rPr lang="en-US" err="1"/>
              <a:t>quam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vitae </a:t>
            </a:r>
            <a:r>
              <a:rPr lang="en-US" err="1"/>
              <a:t>proin</a:t>
            </a:r>
            <a:r>
              <a:rPr lang="en-US"/>
              <a:t> </a:t>
            </a:r>
            <a:r>
              <a:rPr lang="en-US" err="1"/>
              <a:t>sagittis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rhoncus</a:t>
            </a:r>
            <a:r>
              <a:rPr lang="en-US"/>
              <a:t> </a:t>
            </a:r>
            <a:r>
              <a:rPr lang="en-US" err="1"/>
              <a:t>mattis</a:t>
            </a:r>
            <a:r>
              <a:rPr lang="en-US"/>
              <a:t>. </a:t>
            </a:r>
          </a:p>
          <a:p>
            <a:pPr lvl="1"/>
            <a:r>
              <a:rPr lang="en-US"/>
              <a:t>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.</a:t>
            </a:r>
          </a:p>
          <a:p>
            <a:pPr lvl="2"/>
            <a:r>
              <a:rPr lang="en-US"/>
              <a:t>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.</a:t>
            </a:r>
          </a:p>
          <a:p>
            <a:pPr lvl="3"/>
            <a:r>
              <a:rPr lang="en-US" err="1"/>
              <a:t>Idfa</a:t>
            </a:r>
            <a:endParaRPr lang="en-US"/>
          </a:p>
          <a:p>
            <a:pPr lvl="4"/>
            <a:r>
              <a:rPr lang="en-US" err="1"/>
              <a:t>dfasdf</a:t>
            </a:r>
            <a:endParaRPr lang="en-US"/>
          </a:p>
        </p:txBody>
      </p:sp>
      <p:sp>
        <p:nvSpPr>
          <p:cNvPr id="9" name="Subtitle">
            <a:extLst>
              <a:ext uri="{FF2B5EF4-FFF2-40B4-BE49-F238E27FC236}">
                <a16:creationId xmlns:a16="http://schemas.microsoft.com/office/drawing/2014/main" id="{97BBC916-A295-A34D-8EDB-412531F44F1F}"/>
              </a:ext>
            </a:extLst>
          </p:cNvPr>
          <p:cNvSpPr>
            <a:spLocks noGrp="1"/>
          </p:cNvSpPr>
          <p:nvPr>
            <p:ph type="subTitle" sz="quarter" idx="15" hasCustomPrompt="1"/>
          </p:nvPr>
        </p:nvSpPr>
        <p:spPr>
          <a:xfrm>
            <a:off x="609600" y="1421000"/>
            <a:ext cx="10972800" cy="585600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Montserrat" pitchFamily="2" charset="77"/>
              </a:defRPr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err="1"/>
              <a:t>Subheader</a:t>
            </a:r>
            <a:r>
              <a:rPr lang="en-US"/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28246265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-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2B6D4-944E-034C-8440-3D73EA0A7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5432"/>
            <a:ext cx="10972800" cy="533544"/>
          </a:xfr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291837-AEAC-AE4F-B997-7DF14CC538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2209800"/>
            <a:ext cx="10972800" cy="3657600"/>
          </a:xfrm>
          <a:prstGeom prst="rect">
            <a:avLst/>
          </a:prstGeom>
        </p:spPr>
        <p:txBody>
          <a:bodyPr numCol="3" spcCol="365760">
            <a:normAutofit/>
          </a:bodyPr>
          <a:lstStyle>
            <a:lvl1pPr marL="259074" marR="0" indent="-259074" algn="l" defTabSz="609585" rtl="0" eaLnBrk="1" fontAlgn="auto" latinLnBrk="0" hangingPunct="1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Clr>
                <a:schemeClr val="tx1"/>
              </a:buClr>
              <a:buSzTx/>
              <a:buFont typeface="Montserrat" panose="00000500000000000000" pitchFamily="2" charset="0"/>
              <a:buChar char="•"/>
              <a:tabLst/>
              <a:defRPr sz="1467" b="0" i="0">
                <a:latin typeface="Montserrat" pitchFamily="2" charset="77"/>
              </a:defRPr>
            </a:lvl1pPr>
            <a:lvl2pPr marL="502907" marR="0" indent="-259074" algn="l" defTabSz="609585" rtl="0" eaLnBrk="1" fontAlgn="auto" latinLnBrk="0" hangingPunct="1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Clr>
                <a:schemeClr val="tx1"/>
              </a:buClr>
              <a:buSzTx/>
              <a:buFont typeface="Montserrat" panose="00000500000000000000" pitchFamily="2" charset="0"/>
              <a:buChar char="•"/>
              <a:tabLst/>
              <a:defRPr sz="1467" b="0" i="0">
                <a:latin typeface="Montserrat" pitchFamily="2" charset="77"/>
              </a:defRPr>
            </a:lvl2pPr>
            <a:lvl3pPr marL="746741" marR="0" indent="-259074" algn="l" defTabSz="609585" rtl="0" eaLnBrk="1" fontAlgn="auto" latinLnBrk="0" hangingPunct="1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Clr>
                <a:schemeClr val="tx1"/>
              </a:buClr>
              <a:buSzTx/>
              <a:buFont typeface="Montserrat" panose="00000500000000000000" pitchFamily="2" charset="0"/>
              <a:buChar char="•"/>
              <a:tabLst/>
              <a:defRPr sz="1467" b="0" i="0">
                <a:latin typeface="Montserrat" pitchFamily="2" charset="77"/>
              </a:defRPr>
            </a:lvl3pPr>
            <a:lvl4pPr marL="990575" indent="-259074">
              <a:buFont typeface="Montserrat" panose="00000500000000000000" pitchFamily="2" charset="0"/>
              <a:buChar char="•"/>
              <a:defRPr/>
            </a:lvl4pPr>
            <a:lvl5pPr marL="990575" indent="-259074">
              <a:buFont typeface="Arial"/>
              <a:buChar char="⁃"/>
              <a:defRPr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consecteturadipiscingelit</a:t>
            </a:r>
            <a:r>
              <a:rPr lang="en-US"/>
              <a:t>, sed do </a:t>
            </a:r>
            <a:r>
              <a:rPr lang="en-US" err="1"/>
              <a:t>eiusmodtemporincididuntut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  <a:p>
            <a:pPr lvl="0"/>
            <a:r>
              <a:rPr lang="en-US"/>
              <a:t>Est </a:t>
            </a:r>
            <a:r>
              <a:rPr lang="en-US" err="1"/>
              <a:t>ultricies</a:t>
            </a:r>
            <a:r>
              <a:rPr lang="en-US"/>
              <a:t> integer </a:t>
            </a:r>
            <a:r>
              <a:rPr lang="en-US" err="1"/>
              <a:t>quis</a:t>
            </a:r>
            <a:r>
              <a:rPr lang="en-US"/>
              <a:t> auctor </a:t>
            </a:r>
            <a:r>
              <a:rPr lang="en-US" err="1"/>
              <a:t>elit</a:t>
            </a:r>
            <a:r>
              <a:rPr lang="en-US"/>
              <a:t>. </a:t>
            </a:r>
          </a:p>
          <a:p>
            <a:pPr lvl="0"/>
            <a:r>
              <a:rPr lang="en-US" err="1"/>
              <a:t>Commodo</a:t>
            </a:r>
            <a:r>
              <a:rPr lang="en-US"/>
              <a:t> sed </a:t>
            </a:r>
            <a:r>
              <a:rPr lang="en-US" err="1"/>
              <a:t>egestasegestasfringillaphasellusfaucibusscelerisqueeleifenddonec</a:t>
            </a:r>
            <a:r>
              <a:rPr lang="en-US"/>
              <a:t>. </a:t>
            </a:r>
            <a:r>
              <a:rPr lang="en-US" err="1"/>
              <a:t>Sapiennecsagittisaliquammalesuadabibendumarcu</a:t>
            </a:r>
            <a:r>
              <a:rPr lang="en-US"/>
              <a:t> vitae </a:t>
            </a:r>
            <a:r>
              <a:rPr lang="en-US" err="1"/>
              <a:t>elementum</a:t>
            </a:r>
            <a:r>
              <a:rPr lang="en-US"/>
              <a:t>. </a:t>
            </a:r>
          </a:p>
          <a:p>
            <a:pPr lvl="0"/>
            <a:r>
              <a:rPr lang="en-US"/>
              <a:t>Sit </a:t>
            </a:r>
            <a:r>
              <a:rPr lang="en-US" err="1"/>
              <a:t>ametmassa</a:t>
            </a:r>
            <a:r>
              <a:rPr lang="en-US"/>
              <a:t> vitae </a:t>
            </a:r>
            <a:r>
              <a:rPr lang="en-US" err="1"/>
              <a:t>tortorcondimentum</a:t>
            </a:r>
            <a:r>
              <a:rPr lang="en-US"/>
              <a:t> lacinia </a:t>
            </a:r>
            <a:r>
              <a:rPr lang="en-US" err="1"/>
              <a:t>quis</a:t>
            </a:r>
            <a:r>
              <a:rPr lang="en-US"/>
              <a:t> vel. </a:t>
            </a:r>
          </a:p>
          <a:p>
            <a:pPr lvl="0"/>
            <a:r>
              <a:rPr lang="en-US" err="1"/>
              <a:t>Eleifendquamadipiscing</a:t>
            </a:r>
            <a:r>
              <a:rPr lang="en-US"/>
              <a:t> vitae </a:t>
            </a:r>
            <a:r>
              <a:rPr lang="en-US" err="1"/>
              <a:t>proinsagittisnislrhoncusmattis</a:t>
            </a:r>
            <a:r>
              <a:rPr lang="en-US"/>
              <a:t>. </a:t>
            </a:r>
          </a:p>
          <a:p>
            <a:pPr lvl="1"/>
            <a:r>
              <a:rPr lang="en-US" err="1"/>
              <a:t>Sldkfjasldkjfasd</a:t>
            </a:r>
            <a:endParaRPr lang="en-US"/>
          </a:p>
          <a:p>
            <a:pPr lvl="2"/>
            <a:r>
              <a:rPr lang="en-US" err="1"/>
              <a:t>Asldkfjalskdjfasdf</a:t>
            </a:r>
            <a:endParaRPr lang="en-US"/>
          </a:p>
          <a:p>
            <a:pPr lvl="3"/>
            <a:r>
              <a:rPr lang="en-US" err="1"/>
              <a:t>aSDasdaSD</a:t>
            </a:r>
            <a:endParaRPr lang="en-US"/>
          </a:p>
          <a:p>
            <a:pPr lvl="0"/>
            <a:endParaRPr lang="en-US"/>
          </a:p>
        </p:txBody>
      </p:sp>
      <p:sp>
        <p:nvSpPr>
          <p:cNvPr id="9" name="Subtitle">
            <a:extLst>
              <a:ext uri="{FF2B5EF4-FFF2-40B4-BE49-F238E27FC236}">
                <a16:creationId xmlns:a16="http://schemas.microsoft.com/office/drawing/2014/main" id="{D2BBBDC8-4361-EA4A-85F8-A35E9EF50B87}"/>
              </a:ext>
            </a:extLst>
          </p:cNvPr>
          <p:cNvSpPr>
            <a:spLocks noGrp="1"/>
          </p:cNvSpPr>
          <p:nvPr>
            <p:ph type="subTitle" sz="quarter" idx="15" hasCustomPrompt="1"/>
          </p:nvPr>
        </p:nvSpPr>
        <p:spPr>
          <a:xfrm>
            <a:off x="609600" y="1421000"/>
            <a:ext cx="10972800" cy="585600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Montserrat" pitchFamily="2" charset="77"/>
              </a:defRPr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err="1"/>
              <a:t>Subheader</a:t>
            </a:r>
            <a:r>
              <a:rPr lang="en-US"/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18106138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- 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2B6D4-944E-034C-8440-3D73EA0A7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5432"/>
            <a:ext cx="10972800" cy="533544"/>
          </a:xfr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291837-AEAC-AE4F-B997-7DF14CC538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2209800"/>
            <a:ext cx="10972800" cy="3657600"/>
          </a:xfrm>
          <a:prstGeom prst="rect">
            <a:avLst/>
          </a:prstGeom>
        </p:spPr>
        <p:txBody>
          <a:bodyPr numCol="4" spcCol="274320">
            <a:normAutofit/>
          </a:bodyPr>
          <a:lstStyle>
            <a:lvl1pPr marL="259074" marR="0" indent="-259074" algn="l" defTabSz="609585" rtl="0" eaLnBrk="1" fontAlgn="auto" latinLnBrk="0" hangingPunct="1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Clr>
                <a:schemeClr val="tx1"/>
              </a:buClr>
              <a:buSzTx/>
              <a:buFont typeface="Montserrat" panose="00000500000000000000" pitchFamily="2" charset="0"/>
              <a:buChar char="•"/>
              <a:tabLst/>
              <a:defRPr sz="1467" b="0" i="0">
                <a:latin typeface="Montserrat" pitchFamily="2" charset="77"/>
              </a:defRPr>
            </a:lvl1pPr>
            <a:lvl2pPr marL="502907" marR="0" indent="-259074" algn="l" defTabSz="609585" rtl="0" eaLnBrk="1" fontAlgn="auto" latinLnBrk="0" hangingPunct="1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Clr>
                <a:schemeClr val="tx1"/>
              </a:buClr>
              <a:buSzTx/>
              <a:buFont typeface="Montserrat" panose="00000500000000000000" pitchFamily="2" charset="0"/>
              <a:buChar char="•"/>
              <a:tabLst/>
              <a:defRPr sz="1467" b="0" i="0">
                <a:latin typeface="Montserrat" pitchFamily="2" charset="77"/>
              </a:defRPr>
            </a:lvl2pPr>
            <a:lvl3pPr marL="746741" marR="0" indent="-259074" algn="l" defTabSz="609585" rtl="0" eaLnBrk="1" fontAlgn="auto" latinLnBrk="0" hangingPunct="1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Clr>
                <a:schemeClr val="tx1"/>
              </a:buClr>
              <a:buSzTx/>
              <a:buFont typeface="Montserrat" panose="00000500000000000000" pitchFamily="2" charset="0"/>
              <a:buChar char="•"/>
              <a:tabLst/>
              <a:defRPr sz="1467" b="0" i="0">
                <a:latin typeface="Montserrat" pitchFamily="2" charset="77"/>
              </a:defRPr>
            </a:lvl3pPr>
            <a:lvl4pPr marL="990575" indent="-259074">
              <a:buFont typeface="Montserrat" panose="00000500000000000000" pitchFamily="2" charset="0"/>
              <a:buChar char="•"/>
              <a:defRPr/>
            </a:lvl4pPr>
            <a:lvl5pPr marL="990575" indent="-259074">
              <a:buFont typeface="Montserrat" panose="00000500000000000000" pitchFamily="2" charset="0"/>
              <a:buChar char="•"/>
              <a:defRPr/>
            </a:lvl5pPr>
            <a:lvl7pPr marL="3657509" indent="0">
              <a:buNone/>
              <a:defRPr/>
            </a:lvl7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  <a:p>
            <a:pPr lvl="0"/>
            <a:r>
              <a:rPr lang="en-US"/>
              <a:t>Est </a:t>
            </a:r>
            <a:r>
              <a:rPr lang="en-US" err="1"/>
              <a:t>ultricies</a:t>
            </a:r>
            <a:r>
              <a:rPr lang="en-US"/>
              <a:t> integer </a:t>
            </a:r>
            <a:r>
              <a:rPr lang="en-US" err="1"/>
              <a:t>quis</a:t>
            </a:r>
            <a:r>
              <a:rPr lang="en-US"/>
              <a:t> auctor </a:t>
            </a:r>
            <a:r>
              <a:rPr lang="en-US" err="1"/>
              <a:t>elit</a:t>
            </a:r>
            <a:r>
              <a:rPr lang="en-US"/>
              <a:t>. </a:t>
            </a:r>
          </a:p>
          <a:p>
            <a:pPr lvl="0"/>
            <a:r>
              <a:rPr lang="en-US" err="1"/>
              <a:t>Commodo</a:t>
            </a:r>
            <a:r>
              <a:rPr lang="en-US"/>
              <a:t> sed </a:t>
            </a:r>
            <a:r>
              <a:rPr lang="en-US" err="1"/>
              <a:t>egestas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</a:t>
            </a:r>
            <a:r>
              <a:rPr lang="en-US" err="1"/>
              <a:t>fringilla</a:t>
            </a:r>
            <a:r>
              <a:rPr lang="en-US"/>
              <a:t>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faucibus</a:t>
            </a:r>
            <a:r>
              <a:rPr lang="en-US"/>
              <a:t> </a:t>
            </a:r>
            <a:r>
              <a:rPr lang="en-US" err="1"/>
              <a:t>scelerisque</a:t>
            </a:r>
            <a:r>
              <a:rPr lang="en-US"/>
              <a:t> </a:t>
            </a:r>
            <a:r>
              <a:rPr lang="en-US" err="1"/>
              <a:t>eleifend</a:t>
            </a:r>
            <a:r>
              <a:rPr lang="en-US"/>
              <a:t> </a:t>
            </a:r>
            <a:r>
              <a:rPr lang="en-US" err="1"/>
              <a:t>donec</a:t>
            </a:r>
            <a:r>
              <a:rPr lang="en-US"/>
              <a:t>. </a:t>
            </a:r>
            <a:r>
              <a:rPr lang="en-US" err="1"/>
              <a:t>Sapien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sagittis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</a:t>
            </a:r>
            <a:r>
              <a:rPr lang="en-US" err="1"/>
              <a:t>arcu</a:t>
            </a:r>
            <a:r>
              <a:rPr lang="en-US"/>
              <a:t> vitae </a:t>
            </a:r>
            <a:r>
              <a:rPr lang="en-US" err="1"/>
              <a:t>elementum</a:t>
            </a:r>
            <a:r>
              <a:rPr lang="en-US"/>
              <a:t>. </a:t>
            </a:r>
          </a:p>
          <a:p>
            <a:pPr lvl="0"/>
            <a:r>
              <a:rPr lang="en-US"/>
              <a:t>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massa</a:t>
            </a:r>
            <a:r>
              <a:rPr lang="en-US"/>
              <a:t> vitae </a:t>
            </a:r>
            <a:r>
              <a:rPr lang="en-US" err="1"/>
              <a:t>tortor</a:t>
            </a:r>
            <a:r>
              <a:rPr lang="en-US"/>
              <a:t> </a:t>
            </a:r>
            <a:r>
              <a:rPr lang="en-US" err="1"/>
              <a:t>condimentum</a:t>
            </a:r>
            <a:r>
              <a:rPr lang="en-US"/>
              <a:t> lacinia </a:t>
            </a:r>
            <a:r>
              <a:rPr lang="en-US" err="1"/>
              <a:t>quis</a:t>
            </a:r>
            <a:r>
              <a:rPr lang="en-US"/>
              <a:t> vel. </a:t>
            </a:r>
          </a:p>
          <a:p>
            <a:pPr lvl="0"/>
            <a:r>
              <a:rPr lang="en-US" err="1"/>
              <a:t>Eleifend</a:t>
            </a:r>
            <a:r>
              <a:rPr lang="en-US"/>
              <a:t> </a:t>
            </a:r>
            <a:r>
              <a:rPr lang="en-US" err="1"/>
              <a:t>quam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vitae </a:t>
            </a:r>
            <a:r>
              <a:rPr lang="en-US" err="1"/>
              <a:t>proin</a:t>
            </a:r>
            <a:r>
              <a:rPr lang="en-US"/>
              <a:t> </a:t>
            </a:r>
            <a:r>
              <a:rPr lang="en-US" err="1"/>
              <a:t>sagittis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rhoncus</a:t>
            </a:r>
            <a:r>
              <a:rPr lang="en-US"/>
              <a:t> </a:t>
            </a:r>
            <a:r>
              <a:rPr lang="en-US" err="1"/>
              <a:t>mattis</a:t>
            </a:r>
            <a:r>
              <a:rPr lang="en-US"/>
              <a:t>. </a:t>
            </a:r>
          </a:p>
          <a:p>
            <a:pPr lvl="1"/>
            <a:r>
              <a:rPr lang="en-US"/>
              <a:t>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.</a:t>
            </a:r>
          </a:p>
          <a:p>
            <a:pPr lvl="2"/>
            <a:r>
              <a:rPr lang="en-US"/>
              <a:t>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.</a:t>
            </a:r>
          </a:p>
          <a:p>
            <a:pPr lvl="3"/>
            <a:r>
              <a:rPr lang="en-US" err="1"/>
              <a:t>Afdsdfasdf</a:t>
            </a:r>
            <a:endParaRPr lang="en-US"/>
          </a:p>
          <a:p>
            <a:pPr lvl="4"/>
            <a:r>
              <a:rPr lang="en-US" err="1"/>
              <a:t>asfasf</a:t>
            </a:r>
            <a:endParaRPr lang="en-US"/>
          </a:p>
        </p:txBody>
      </p:sp>
      <p:sp>
        <p:nvSpPr>
          <p:cNvPr id="9" name="Subtitle">
            <a:extLst>
              <a:ext uri="{FF2B5EF4-FFF2-40B4-BE49-F238E27FC236}">
                <a16:creationId xmlns:a16="http://schemas.microsoft.com/office/drawing/2014/main" id="{76964917-9C0B-6D4B-BB01-18EF8636A8D8}"/>
              </a:ext>
            </a:extLst>
          </p:cNvPr>
          <p:cNvSpPr>
            <a:spLocks noGrp="1"/>
          </p:cNvSpPr>
          <p:nvPr>
            <p:ph type="subTitle" sz="quarter" idx="15" hasCustomPrompt="1"/>
          </p:nvPr>
        </p:nvSpPr>
        <p:spPr>
          <a:xfrm>
            <a:off x="609600" y="1421000"/>
            <a:ext cx="10972800" cy="585600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Montserrat" pitchFamily="2" charset="77"/>
              </a:defRPr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err="1"/>
              <a:t>Subheader</a:t>
            </a:r>
            <a:r>
              <a:rPr lang="en-US"/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37070188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2B6D4-944E-034C-8440-3D73EA0A7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5432"/>
            <a:ext cx="10972800" cy="533544"/>
          </a:xfr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291837-AEAC-AE4F-B997-7DF14CC538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2209800"/>
            <a:ext cx="5486400" cy="3657600"/>
          </a:xfrm>
          <a:prstGeom prst="rect">
            <a:avLst/>
          </a:prstGeom>
        </p:spPr>
        <p:txBody>
          <a:bodyPr numCol="1" spcCol="365760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lang="en-US" sz="1467" b="0" i="0" smtClean="0">
                <a:effectLst/>
                <a:latin typeface="Montserrat" pitchFamily="2" charset="77"/>
              </a:defRPr>
            </a:lvl1pPr>
            <a:lvl2pPr marL="243834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lvl2pPr>
            <a:lvl3pPr marL="487668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lvl3pPr>
            <a:lvl4pPr marL="990575" indent="-259074">
              <a:buFont typeface="Arial"/>
              <a:buChar char="⁃"/>
              <a:defRPr/>
            </a:lvl4pPr>
            <a:lvl5pPr marL="990575" indent="-259074">
              <a:buFont typeface="Arial"/>
              <a:buChar char="⁃"/>
              <a:defRPr/>
            </a:lvl5pPr>
          </a:lstStyle>
          <a:p>
            <a:pPr lvl="0"/>
            <a:r>
              <a:rPr lang="en-US"/>
              <a:t>Felis </a:t>
            </a:r>
            <a:r>
              <a:rPr lang="en-US" err="1"/>
              <a:t>egetvelitaliquetsagittis</a:t>
            </a:r>
            <a:r>
              <a:rPr lang="en-US"/>
              <a:t> id </a:t>
            </a:r>
            <a:r>
              <a:rPr lang="en-US" err="1"/>
              <a:t>consectetur</a:t>
            </a:r>
            <a:r>
              <a:rPr lang="en-US"/>
              <a:t>. </a:t>
            </a:r>
            <a:r>
              <a:rPr lang="en-US" err="1"/>
              <a:t>Praesenttristique</a:t>
            </a:r>
            <a:r>
              <a:rPr lang="en-US"/>
              <a:t> magna sit </a:t>
            </a:r>
            <a:r>
              <a:rPr lang="en-US" err="1"/>
              <a:t>ametpurus</a:t>
            </a:r>
            <a:r>
              <a:rPr lang="en-US"/>
              <a:t>. Sem et </a:t>
            </a:r>
            <a:r>
              <a:rPr lang="en-US" err="1"/>
              <a:t>tortorconsequat</a:t>
            </a:r>
            <a:r>
              <a:rPr lang="en-US"/>
              <a:t> id porta </a:t>
            </a:r>
            <a:r>
              <a:rPr lang="en-US" err="1"/>
              <a:t>nibhvenenatiscras</a:t>
            </a:r>
            <a:r>
              <a:rPr lang="en-US"/>
              <a:t> sed. Ut </a:t>
            </a:r>
            <a:r>
              <a:rPr lang="en-US" err="1"/>
              <a:t>semviverraaliqueteget</a:t>
            </a:r>
            <a:r>
              <a:rPr lang="en-US"/>
              <a:t> sit </a:t>
            </a:r>
            <a:r>
              <a:rPr lang="en-US" err="1"/>
              <a:t>amettelluscras</a:t>
            </a:r>
            <a:r>
              <a:rPr lang="en-US"/>
              <a:t>. </a:t>
            </a:r>
            <a:r>
              <a:rPr lang="en-US" err="1"/>
              <a:t>Scelerisquefelisimperdietproin</a:t>
            </a:r>
            <a:r>
              <a:rPr lang="en-US"/>
              <a:t> fermentum </a:t>
            </a:r>
            <a:r>
              <a:rPr lang="en-US" err="1"/>
              <a:t>leo</a:t>
            </a:r>
            <a:r>
              <a:rPr lang="en-US"/>
              <a:t> vel </a:t>
            </a:r>
            <a:r>
              <a:rPr lang="en-US" err="1"/>
              <a:t>orci</a:t>
            </a:r>
            <a:r>
              <a:rPr lang="en-US"/>
              <a:t> porta non. </a:t>
            </a:r>
          </a:p>
          <a:p>
            <a:pPr lvl="0"/>
            <a:r>
              <a:rPr lang="en-US" err="1"/>
              <a:t>Ametluctusvenenatislectus</a:t>
            </a:r>
            <a:r>
              <a:rPr lang="en-US"/>
              <a:t> magna </a:t>
            </a:r>
            <a:r>
              <a:rPr lang="en-US" err="1"/>
              <a:t>fringillaurnaporttitorrhoncus</a:t>
            </a:r>
            <a:r>
              <a:rPr lang="en-US"/>
              <a:t>. </a:t>
            </a:r>
            <a:r>
              <a:rPr lang="en-US" err="1"/>
              <a:t>Nisltinciduntegetnullam</a:t>
            </a:r>
            <a:r>
              <a:rPr lang="en-US"/>
              <a:t> non nisi. Integer </a:t>
            </a:r>
            <a:r>
              <a:rPr lang="en-US" err="1"/>
              <a:t>feugiatscelerisquevariusmorbienim</a:t>
            </a:r>
            <a:r>
              <a:rPr lang="en-US"/>
              <a:t>. </a:t>
            </a:r>
            <a:r>
              <a:rPr lang="en-US" err="1"/>
              <a:t>Molestie</a:t>
            </a:r>
            <a:r>
              <a:rPr lang="en-US"/>
              <a:t> at </a:t>
            </a:r>
            <a:r>
              <a:rPr lang="en-US" err="1"/>
              <a:t>elementumeufacilisis</a:t>
            </a:r>
            <a:r>
              <a:rPr lang="en-US"/>
              <a:t> sed </a:t>
            </a:r>
            <a:r>
              <a:rPr lang="en-US" err="1"/>
              <a:t>odiomorbiquis</a:t>
            </a:r>
            <a:r>
              <a:rPr lang="en-US"/>
              <a:t>. </a:t>
            </a:r>
            <a:r>
              <a:rPr lang="en-US" err="1"/>
              <a:t>Volutpatestvelitegestas</a:t>
            </a:r>
            <a:r>
              <a:rPr lang="en-US"/>
              <a:t> dui id </a:t>
            </a:r>
            <a:r>
              <a:rPr lang="en-US" err="1"/>
              <a:t>ornarearcuodiout.Porttitormassa</a:t>
            </a:r>
            <a:r>
              <a:rPr lang="en-US"/>
              <a:t> id </a:t>
            </a:r>
            <a:r>
              <a:rPr lang="en-US" err="1"/>
              <a:t>nequealiquam</a:t>
            </a:r>
            <a:r>
              <a:rPr lang="en-US"/>
              <a:t>. </a:t>
            </a:r>
            <a:r>
              <a:rPr lang="en-US" err="1"/>
              <a:t>Facilisimorbi</a:t>
            </a:r>
            <a:r>
              <a:rPr lang="en-US"/>
              <a:t> tempus </a:t>
            </a:r>
            <a:r>
              <a:rPr lang="en-US" err="1"/>
              <a:t>iaculisurna</a:t>
            </a:r>
            <a:r>
              <a:rPr lang="en-US"/>
              <a:t> id </a:t>
            </a:r>
            <a:r>
              <a:rPr lang="en-US" err="1"/>
              <a:t>volutpatlacuslaoreet</a:t>
            </a:r>
            <a:r>
              <a:rPr lang="en-US"/>
              <a:t> non. At </a:t>
            </a:r>
            <a:r>
              <a:rPr lang="en-US" err="1"/>
              <a:t>elementumeufacilisis</a:t>
            </a:r>
            <a:r>
              <a:rPr lang="en-US"/>
              <a:t> sed </a:t>
            </a:r>
            <a:r>
              <a:rPr lang="en-US" err="1"/>
              <a:t>odiomorbiquis</a:t>
            </a:r>
            <a:r>
              <a:rPr lang="en-US"/>
              <a:t>. Ut </a:t>
            </a:r>
            <a:r>
              <a:rPr lang="en-US" err="1"/>
              <a:t>semviverraaliqueteget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. </a:t>
            </a:r>
            <a:r>
              <a:rPr lang="en-US" err="1"/>
              <a:t>Hendrerit</a:t>
            </a:r>
            <a:r>
              <a:rPr lang="en-US"/>
              <a:t> gravida </a:t>
            </a:r>
            <a:r>
              <a:rPr lang="en-US" err="1"/>
              <a:t>rutrumquisque</a:t>
            </a:r>
            <a:r>
              <a:rPr lang="en-US"/>
              <a:t> non.</a:t>
            </a:r>
          </a:p>
        </p:txBody>
      </p:sp>
      <p:sp>
        <p:nvSpPr>
          <p:cNvPr id="9" name="Subtitle">
            <a:extLst>
              <a:ext uri="{FF2B5EF4-FFF2-40B4-BE49-F238E27FC236}">
                <a16:creationId xmlns:a16="http://schemas.microsoft.com/office/drawing/2014/main" id="{CC2B3DBC-B3B2-3D4A-B712-E1FD3F8EC262}"/>
              </a:ext>
            </a:extLst>
          </p:cNvPr>
          <p:cNvSpPr>
            <a:spLocks noGrp="1"/>
          </p:cNvSpPr>
          <p:nvPr>
            <p:ph type="subTitle" sz="quarter" idx="16" hasCustomPrompt="1"/>
          </p:nvPr>
        </p:nvSpPr>
        <p:spPr>
          <a:xfrm>
            <a:off x="609600" y="1421000"/>
            <a:ext cx="10972800" cy="585600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Montserrat" pitchFamily="2" charset="77"/>
              </a:defRPr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err="1"/>
              <a:t>Subheader</a:t>
            </a:r>
            <a:r>
              <a:rPr lang="en-US"/>
              <a:t> Text</a:t>
            </a:r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616A57BA-D7FC-194A-B7BD-27DA9BD4CF5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358967" y="2209800"/>
            <a:ext cx="5223435" cy="3657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 b="0" i="0">
                <a:latin typeface="Montserrat" pitchFamily="2" charset="77"/>
              </a:defRPr>
            </a:lvl1pPr>
          </a:lstStyle>
          <a:p>
            <a:r>
              <a:rPr lang="en-US"/>
              <a:t>Click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1418359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8DCA90A-E0C9-D749-ADDE-8A07912C61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537750"/>
            <a:ext cx="6086608" cy="869684"/>
          </a:xfrm>
          <a:prstGeom prst="rect">
            <a:avLst/>
          </a:prstGeom>
        </p:spPr>
        <p:txBody>
          <a:bodyPr lIns="457200" tIns="91440" rIns="365760" bIns="91440" anchor="ctr" anchorCtr="0">
            <a:normAutofit/>
          </a:bodyPr>
          <a:lstStyle>
            <a:lvl1pPr>
              <a:defRPr sz="2667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/>
              <a:t>Agenda Item 2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464EC8B4-6FD5-E548-9B83-A55B743A72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1658002"/>
            <a:ext cx="6086608" cy="869684"/>
          </a:xfrm>
          <a:prstGeom prst="rect">
            <a:avLst/>
          </a:prstGeom>
        </p:spPr>
        <p:txBody>
          <a:bodyPr lIns="457200" tIns="91440" rIns="365760" bIns="91440" anchor="ctr" anchorCtr="0">
            <a:normAutofit/>
          </a:bodyPr>
          <a:lstStyle>
            <a:lvl1pPr>
              <a:defRPr sz="2667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/>
              <a:t>Agenda Item 1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384AD613-4CE9-B944-BB09-F9951258D7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4309041"/>
            <a:ext cx="6086608" cy="869684"/>
          </a:xfrm>
          <a:prstGeom prst="rect">
            <a:avLst/>
          </a:prstGeom>
        </p:spPr>
        <p:txBody>
          <a:bodyPr lIns="457200" tIns="91440" rIns="365760" bIns="91440" anchor="ctr" anchorCtr="0">
            <a:normAutofit/>
          </a:bodyPr>
          <a:lstStyle>
            <a:lvl1pPr>
              <a:defRPr sz="2667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/>
              <a:t>Agenda Item 4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73D6EFC0-B627-F14D-B2ED-2FE75D8FFC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3429293"/>
            <a:ext cx="6086608" cy="869684"/>
          </a:xfrm>
          <a:prstGeom prst="rect">
            <a:avLst/>
          </a:prstGeom>
        </p:spPr>
        <p:txBody>
          <a:bodyPr lIns="457200" tIns="91440" rIns="365760" bIns="91440" anchor="ctr" anchorCtr="0">
            <a:normAutofit/>
          </a:bodyPr>
          <a:lstStyle>
            <a:lvl1pPr>
              <a:defRPr sz="2667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/>
              <a:t>Agenda Item 3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26DD9167-E985-6349-972E-A652C35E6E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0" y="2537750"/>
            <a:ext cx="6086608" cy="869684"/>
          </a:xfrm>
          <a:prstGeom prst="rect">
            <a:avLst/>
          </a:prstGeom>
        </p:spPr>
        <p:txBody>
          <a:bodyPr lIns="457200" tIns="91440" rIns="365760" bIns="91440" anchor="ctr" anchorCtr="0">
            <a:normAutofit/>
          </a:bodyPr>
          <a:lstStyle>
            <a:lvl1pPr>
              <a:defRPr sz="2667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/>
              <a:t>Agenda Item 6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78FE857B-59D7-2A44-9031-B19104FA7F5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1658002"/>
            <a:ext cx="6086608" cy="869684"/>
          </a:xfrm>
          <a:prstGeom prst="rect">
            <a:avLst/>
          </a:prstGeom>
        </p:spPr>
        <p:txBody>
          <a:bodyPr lIns="457200" tIns="91440" rIns="365760" bIns="91440" anchor="ctr" anchorCtr="0">
            <a:normAutofit/>
          </a:bodyPr>
          <a:lstStyle>
            <a:lvl1pPr>
              <a:defRPr sz="2667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/>
              <a:t>Agenda Item 5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E91C337E-553F-884E-BC04-FFADB6D90B9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6000" y="4309041"/>
            <a:ext cx="6086608" cy="869684"/>
          </a:xfrm>
          <a:prstGeom prst="rect">
            <a:avLst/>
          </a:prstGeom>
        </p:spPr>
        <p:txBody>
          <a:bodyPr lIns="457200" tIns="91440" rIns="365760" bIns="91440" anchor="ctr" anchorCtr="0">
            <a:normAutofit/>
          </a:bodyPr>
          <a:lstStyle>
            <a:lvl1pPr>
              <a:defRPr sz="2667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/>
              <a:t>Agenda Item 8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0AD1EB7E-84C5-844A-9DD9-69F7A7F98F9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6000" y="3429293"/>
            <a:ext cx="6086608" cy="869684"/>
          </a:xfrm>
          <a:prstGeom prst="rect">
            <a:avLst/>
          </a:prstGeom>
        </p:spPr>
        <p:txBody>
          <a:bodyPr lIns="457200" tIns="91440" rIns="365760" bIns="91440" anchor="ctr" anchorCtr="0">
            <a:normAutofit/>
          </a:bodyPr>
          <a:lstStyle>
            <a:lvl1pPr>
              <a:defRPr sz="2667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/>
              <a:t>Agenda Item 7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D94628-B648-1341-AFBE-3AF8C80451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n-US"/>
              <a:t>Agenda Option 2</a:t>
            </a:r>
          </a:p>
        </p:txBody>
      </p:sp>
    </p:spTree>
    <p:extLst>
      <p:ext uri="{BB962C8B-B14F-4D97-AF65-F5344CB8AC3E}">
        <p14:creationId xmlns:p14="http://schemas.microsoft.com/office/powerpoint/2010/main" val="32456139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3" pos="14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2B6D4-944E-034C-8440-3D73EA0A7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5432"/>
            <a:ext cx="10972800" cy="533544"/>
          </a:xfr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AA1D4EDC-74C0-5A40-A8C9-9EF72EB858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2209800"/>
            <a:ext cx="5486400" cy="3657600"/>
          </a:xfrm>
          <a:prstGeom prst="rect">
            <a:avLst/>
          </a:prstGeom>
        </p:spPr>
        <p:txBody>
          <a:bodyPr numCol="1" spcCol="365760"/>
          <a:lstStyle>
            <a:lvl1pPr marL="259074" marR="0" indent="-259074" algn="l" defTabSz="609585" rtl="0" eaLnBrk="1" fontAlgn="auto" latinLnBrk="0" hangingPunct="1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Clr>
                <a:schemeClr val="tx1"/>
              </a:buClr>
              <a:buSzTx/>
              <a:buFont typeface="Montserrat" panose="00000500000000000000" pitchFamily="2" charset="0"/>
              <a:buChar char="•"/>
              <a:tabLst/>
              <a:defRPr b="0" i="0">
                <a:latin typeface="Montserrat" pitchFamily="2" charset="77"/>
              </a:defRPr>
            </a:lvl1pPr>
            <a:lvl2pPr marL="502907" marR="0" indent="-259074" algn="l" defTabSz="609585" rtl="0" eaLnBrk="1" fontAlgn="auto" latinLnBrk="0" hangingPunct="1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Clr>
                <a:schemeClr val="tx1"/>
              </a:buClr>
              <a:buSzTx/>
              <a:buFont typeface="Montserrat" panose="00000500000000000000" pitchFamily="2" charset="0"/>
              <a:buChar char="•"/>
              <a:tabLst/>
              <a:defRPr b="0" i="0">
                <a:latin typeface="Montserrat" pitchFamily="2" charset="77"/>
              </a:defRPr>
            </a:lvl2pPr>
            <a:lvl3pPr marL="746741" marR="0" indent="-259074" algn="l" defTabSz="609585" rtl="0" eaLnBrk="1" fontAlgn="auto" latinLnBrk="0" hangingPunct="1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Clr>
                <a:schemeClr val="tx1"/>
              </a:buClr>
              <a:buSzTx/>
              <a:buFont typeface="Montserrat" panose="00000500000000000000" pitchFamily="2" charset="0"/>
              <a:buChar char="•"/>
              <a:tabLst/>
              <a:defRPr b="0" i="0">
                <a:latin typeface="Montserrat" pitchFamily="2" charset="77"/>
              </a:defRPr>
            </a:lvl3pPr>
            <a:lvl4pPr marL="960096" indent="-228594">
              <a:buFont typeface="Montserrat" panose="00000500000000000000" pitchFamily="2" charset="0"/>
              <a:buChar char="•"/>
              <a:defRPr/>
            </a:lvl4pPr>
            <a:lvl5pPr marL="990575" indent="-259074">
              <a:buFont typeface="Arial"/>
              <a:buChar char="⁃"/>
              <a:defRPr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consecteturadipiscingelit</a:t>
            </a:r>
            <a:r>
              <a:rPr lang="en-US"/>
              <a:t>, sed do </a:t>
            </a:r>
            <a:r>
              <a:rPr lang="en-US" err="1"/>
              <a:t>eiusmodtemporincididuntutlabore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  <a:p>
            <a:pPr lvl="1"/>
            <a:r>
              <a:rPr lang="en-US" err="1"/>
              <a:t>Eleifendquamadipiscing</a:t>
            </a:r>
            <a:r>
              <a:rPr lang="en-US"/>
              <a:t> vitae </a:t>
            </a:r>
            <a:r>
              <a:rPr lang="en-US" err="1"/>
              <a:t>proinsagittisnislrhoncusmattis</a:t>
            </a:r>
            <a:r>
              <a:rPr lang="en-US"/>
              <a:t>. </a:t>
            </a:r>
          </a:p>
          <a:p>
            <a:pPr lvl="1"/>
            <a:r>
              <a:rPr lang="en-US"/>
              <a:t>Ipsum dolor sit </a:t>
            </a:r>
            <a:r>
              <a:rPr lang="en-US" err="1"/>
              <a:t>ametconsecteturadipiscingelitduis</a:t>
            </a:r>
            <a:endParaRPr lang="en-US"/>
          </a:p>
          <a:p>
            <a:pPr lvl="2"/>
            <a:r>
              <a:rPr lang="en-US"/>
              <a:t>Lorem</a:t>
            </a:r>
          </a:p>
          <a:p>
            <a:pPr lvl="3"/>
            <a:r>
              <a:rPr lang="en-US"/>
              <a:t>ipsum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17FF790B-EB2A-5F42-8C16-EC19E02C3E5F}"/>
              </a:ext>
            </a:extLst>
          </p:cNvPr>
          <p:cNvSpPr>
            <a:spLocks noGrp="1"/>
          </p:cNvSpPr>
          <p:nvPr>
            <p:ph type="subTitle" sz="quarter" idx="16" hasCustomPrompt="1"/>
          </p:nvPr>
        </p:nvSpPr>
        <p:spPr>
          <a:xfrm>
            <a:off x="609600" y="1421000"/>
            <a:ext cx="10972800" cy="585600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Montserrat" pitchFamily="2" charset="77"/>
              </a:defRPr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err="1"/>
              <a:t>Subheader</a:t>
            </a:r>
            <a:r>
              <a:rPr lang="en-US"/>
              <a:t> Text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9612889-A370-BE4D-AEDD-5508F434115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358967" y="2209800"/>
            <a:ext cx="5223435" cy="3657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 b="0" i="0">
                <a:latin typeface="Montserrat" pitchFamily="2" charset="77"/>
              </a:defRPr>
            </a:lvl1pPr>
          </a:lstStyle>
          <a:p>
            <a:r>
              <a:rPr lang="en-US"/>
              <a:t>Click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942773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&amp;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7F359E06-EB25-4B41-BCB9-A8B6C4C87148}"/>
              </a:ext>
            </a:extLst>
          </p:cNvPr>
          <p:cNvSpPr>
            <a:spLocks noGrp="1"/>
          </p:cNvSpPr>
          <p:nvPr>
            <p:ph type="tbl" sz="quarter" idx="16" hasCustomPrompt="1"/>
          </p:nvPr>
        </p:nvSpPr>
        <p:spPr>
          <a:xfrm>
            <a:off x="6096000" y="990600"/>
            <a:ext cx="5486400" cy="4876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 b="0" i="0">
                <a:latin typeface="Montserrat" pitchFamily="2" charset="77"/>
              </a:defRPr>
            </a:lvl1pPr>
          </a:lstStyle>
          <a:p>
            <a:r>
              <a:rPr lang="en-US"/>
              <a:t>Click to Insert Table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86C7CC-BBE8-4679-8792-94FE0314A5A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599" y="1003874"/>
            <a:ext cx="4947684" cy="485025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</a:t>
            </a:r>
          </a:p>
          <a:p>
            <a:pPr lvl="0"/>
            <a:r>
              <a:rPr lang="en-US"/>
              <a:t>Dolor sit </a:t>
            </a:r>
            <a:r>
              <a:rPr lang="en-US" err="1"/>
              <a:t>amet</a:t>
            </a:r>
            <a:endParaRPr lang="en-US"/>
          </a:p>
          <a:p>
            <a:pPr lvl="0"/>
            <a:r>
              <a:rPr lang="en-US"/>
              <a:t>Lorem ipsum </a:t>
            </a:r>
            <a:r>
              <a:rPr lang="en-US" err="1"/>
              <a:t>dolot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882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440">
          <p15:clr>
            <a:srgbClr val="FBAE40"/>
          </p15:clr>
        </p15:guide>
        <p15:guide id="4" pos="432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CD1EB90D-1798-DE43-BB61-6EA9B6B02846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6096000" y="1600200"/>
            <a:ext cx="5486400" cy="3657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 b="0" i="0">
                <a:latin typeface="Montserrat" pitchFamily="2" charset="77"/>
              </a:defRPr>
            </a:lvl1pPr>
          </a:lstStyle>
          <a:p>
            <a:r>
              <a:rPr lang="en-US"/>
              <a:t>Click to Insert Chart Here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4F9D949-C0A7-4D9B-A921-AE5EE8F83D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599" y="1003874"/>
            <a:ext cx="4947684" cy="485025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</a:t>
            </a:r>
          </a:p>
          <a:p>
            <a:pPr lvl="0"/>
            <a:r>
              <a:rPr lang="en-US"/>
              <a:t>Dolor sit </a:t>
            </a:r>
            <a:r>
              <a:rPr lang="en-US" err="1"/>
              <a:t>amet</a:t>
            </a:r>
            <a:endParaRPr lang="en-US"/>
          </a:p>
          <a:p>
            <a:pPr lvl="0"/>
            <a:r>
              <a:rPr lang="en-US"/>
              <a:t>Lorem ipsum </a:t>
            </a:r>
            <a:r>
              <a:rPr lang="en-US" err="1"/>
              <a:t>dolot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846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440">
          <p15:clr>
            <a:srgbClr val="FBAE40"/>
          </p15:clr>
        </p15:guide>
        <p15:guide id="4" pos="432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&amp;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martArt Placeholder 4">
            <a:extLst>
              <a:ext uri="{FF2B5EF4-FFF2-40B4-BE49-F238E27FC236}">
                <a16:creationId xmlns:a16="http://schemas.microsoft.com/office/drawing/2014/main" id="{36933624-44C5-DB48-BE67-4211CFF01850}"/>
              </a:ext>
            </a:extLst>
          </p:cNvPr>
          <p:cNvSpPr>
            <a:spLocks noGrp="1"/>
          </p:cNvSpPr>
          <p:nvPr>
            <p:ph type="dgm" sz="quarter" idx="18" hasCustomPrompt="1"/>
          </p:nvPr>
        </p:nvSpPr>
        <p:spPr>
          <a:xfrm>
            <a:off x="6096000" y="1600200"/>
            <a:ext cx="5486400" cy="3657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 b="0" i="0">
                <a:latin typeface="Montserrat" pitchFamily="2" charset="77"/>
              </a:defRPr>
            </a:lvl1pPr>
          </a:lstStyle>
          <a:p>
            <a:r>
              <a:rPr lang="en-US"/>
              <a:t>Click to Insert SmartArt Graphic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B4A4C7D-F0FF-4E45-9108-A0E767589C2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599" y="1003874"/>
            <a:ext cx="4947684" cy="485025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</a:t>
            </a:r>
          </a:p>
          <a:p>
            <a:pPr lvl="0"/>
            <a:r>
              <a:rPr lang="en-US"/>
              <a:t>Dolor sit </a:t>
            </a:r>
            <a:r>
              <a:rPr lang="en-US" err="1"/>
              <a:t>amet</a:t>
            </a:r>
            <a:endParaRPr lang="en-US"/>
          </a:p>
          <a:p>
            <a:pPr lvl="0"/>
            <a:r>
              <a:rPr lang="en-US"/>
              <a:t>Lorem ipsum </a:t>
            </a:r>
            <a:r>
              <a:rPr lang="en-US" err="1"/>
              <a:t>dolot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34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440">
          <p15:clr>
            <a:srgbClr val="FBAE40"/>
          </p15:clr>
        </p15:guide>
        <p15:guide id="4" pos="432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harts &amp;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CD1EB90D-1798-DE43-BB61-6EA9B6B02846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609600" y="990600"/>
            <a:ext cx="3048000" cy="304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0" i="0">
                <a:latin typeface="Montserrat" pitchFamily="2" charset="77"/>
              </a:defRPr>
            </a:lvl1pPr>
          </a:lstStyle>
          <a:p>
            <a:r>
              <a:rPr lang="en-US"/>
              <a:t>Insert Chart Here</a:t>
            </a:r>
          </a:p>
        </p:txBody>
      </p:sp>
      <p:sp>
        <p:nvSpPr>
          <p:cNvPr id="11" name="Chart Placeholder 3">
            <a:extLst>
              <a:ext uri="{FF2B5EF4-FFF2-40B4-BE49-F238E27FC236}">
                <a16:creationId xmlns:a16="http://schemas.microsoft.com/office/drawing/2014/main" id="{95A73763-4E6F-1842-A708-B8FD4BC6ECFD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4572000" y="990600"/>
            <a:ext cx="3048000" cy="304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0" i="0">
                <a:latin typeface="Montserrat" pitchFamily="2" charset="77"/>
              </a:defRPr>
            </a:lvl1pPr>
          </a:lstStyle>
          <a:p>
            <a:r>
              <a:rPr lang="en-US"/>
              <a:t>Insert Chart Here</a:t>
            </a:r>
          </a:p>
        </p:txBody>
      </p:sp>
      <p:sp>
        <p:nvSpPr>
          <p:cNvPr id="13" name="Chart Placeholder 3">
            <a:extLst>
              <a:ext uri="{FF2B5EF4-FFF2-40B4-BE49-F238E27FC236}">
                <a16:creationId xmlns:a16="http://schemas.microsoft.com/office/drawing/2014/main" id="{A5706442-73AE-C341-A5FB-5445167A1FFA}"/>
              </a:ext>
            </a:extLst>
          </p:cNvPr>
          <p:cNvSpPr>
            <a:spLocks noGrp="1"/>
          </p:cNvSpPr>
          <p:nvPr>
            <p:ph type="chart" sz="quarter" idx="17" hasCustomPrompt="1"/>
          </p:nvPr>
        </p:nvSpPr>
        <p:spPr>
          <a:xfrm>
            <a:off x="8539747" y="990600"/>
            <a:ext cx="3048000" cy="304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0" i="0">
                <a:latin typeface="Montserrat" pitchFamily="2" charset="77"/>
              </a:defRPr>
            </a:lvl1pPr>
          </a:lstStyle>
          <a:p>
            <a:r>
              <a:rPr lang="en-US"/>
              <a:t>Insert Chart Here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2A560E9-8E63-4D0F-80D4-2427CD88BD4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601" y="4319557"/>
            <a:ext cx="3048000" cy="19182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800"/>
              </a:spcBef>
              <a:defRPr sz="1467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</a:t>
            </a:r>
          </a:p>
          <a:p>
            <a:pPr lvl="0"/>
            <a:r>
              <a:rPr lang="en-US"/>
              <a:t>Dolor sit </a:t>
            </a:r>
            <a:r>
              <a:rPr lang="en-US" err="1"/>
              <a:t>amet</a:t>
            </a:r>
            <a:endParaRPr lang="en-US"/>
          </a:p>
          <a:p>
            <a:pPr lvl="0"/>
            <a:r>
              <a:rPr lang="en-US"/>
              <a:t>Lorem ipsum </a:t>
            </a:r>
            <a:r>
              <a:rPr lang="en-US" err="1"/>
              <a:t>dolot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023AABB-3832-46D5-AA70-3525BF9751C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72000" y="4319557"/>
            <a:ext cx="3048000" cy="19182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800"/>
              </a:spcBef>
              <a:defRPr sz="1467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</a:t>
            </a:r>
          </a:p>
          <a:p>
            <a:pPr lvl="0"/>
            <a:r>
              <a:rPr lang="en-US"/>
              <a:t>Dolor sit </a:t>
            </a:r>
            <a:r>
              <a:rPr lang="en-US" err="1"/>
              <a:t>amet</a:t>
            </a:r>
            <a:endParaRPr lang="en-US"/>
          </a:p>
          <a:p>
            <a:pPr lvl="0"/>
            <a:r>
              <a:rPr lang="en-US"/>
              <a:t>Lorem ipsum </a:t>
            </a:r>
            <a:r>
              <a:rPr lang="en-US" err="1"/>
              <a:t>dolot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CFADBCE7-F816-41FB-97B4-415030BC675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534399" y="4319557"/>
            <a:ext cx="3048000" cy="19182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800"/>
              </a:spcBef>
              <a:defRPr sz="1467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</a:t>
            </a:r>
          </a:p>
          <a:p>
            <a:pPr lvl="0"/>
            <a:r>
              <a:rPr lang="en-US"/>
              <a:t>Dolor sit </a:t>
            </a:r>
            <a:r>
              <a:rPr lang="en-US" err="1"/>
              <a:t>amet</a:t>
            </a:r>
            <a:endParaRPr lang="en-US"/>
          </a:p>
          <a:p>
            <a:pPr lvl="0"/>
            <a:r>
              <a:rPr lang="en-US"/>
              <a:t>Lorem ipsum </a:t>
            </a:r>
            <a:r>
              <a:rPr lang="en-US" err="1"/>
              <a:t>dolot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956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440">
          <p15:clr>
            <a:srgbClr val="FBAE40"/>
          </p15:clr>
        </p15:guide>
        <p15:guide id="4" pos="432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or Statem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76AC54D-6FAF-2345-9770-E79DE9A3D374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" y="3429000"/>
            <a:ext cx="6093177" cy="3429000"/>
          </a:xfrm>
          <a:prstGeom prst="rect">
            <a:avLst/>
          </a:prstGeom>
          <a:blipFill dpi="0" rotWithShape="0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"/>
          </a:blipFill>
        </p:spPr>
        <p:txBody>
          <a:bodyPr tIns="0" anchor="ctr" anchorCtr="0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/>
              <a:t>FPO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230A7CB0-B968-9E40-A02D-2AA0FFB2C78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3178" y="0"/>
            <a:ext cx="6098823" cy="34290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"/>
          </a:blipFill>
        </p:spPr>
        <p:txBody>
          <a:bodyPr tIns="0" anchor="ctr" anchorCtr="0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/>
              <a:t>FPO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1D406B-FA91-7E44-9989-5B1F2F9B3194}"/>
              </a:ext>
            </a:extLst>
          </p:cNvPr>
          <p:cNvSpPr/>
          <p:nvPr userDrawn="1"/>
        </p:nvSpPr>
        <p:spPr>
          <a:xfrm>
            <a:off x="1" y="0"/>
            <a:ext cx="6093177" cy="3429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 i="0">
              <a:latin typeface="Montserrat" pitchFamily="2" charset="77"/>
            </a:endParaRP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0D32A915-C9BD-1F4E-AC71-90530026A1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929161"/>
            <a:ext cx="3657600" cy="9144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>
              <a:defRPr lang="en-US" b="0" i="0" smtClean="0">
                <a:solidFill>
                  <a:schemeClr val="bg1"/>
                </a:solidFill>
                <a:effectLst/>
                <a:latin typeface="Montserrat" pitchFamily="2" charset="77"/>
              </a:defRPr>
            </a:lvl1pPr>
            <a:lvl2pPr>
              <a:defRPr lang="en-US" sz="1467" dirty="0" smtClean="0">
                <a:solidFill>
                  <a:schemeClr val="lt1"/>
                </a:solidFill>
              </a:defRPr>
            </a:lvl2pPr>
            <a:lvl3pPr>
              <a:defRPr lang="en-US" sz="1467" dirty="0" smtClean="0">
                <a:solidFill>
                  <a:schemeClr val="lt1"/>
                </a:solidFill>
              </a:defRPr>
            </a:lvl3pPr>
            <a:lvl4pPr>
              <a:defRPr lang="en-US" dirty="0" smtClean="0">
                <a:solidFill>
                  <a:schemeClr val="lt1"/>
                </a:solidFill>
              </a:defRPr>
            </a:lvl4pPr>
            <a:lvl5pPr>
              <a:defRPr lang="en-US" dirty="0">
                <a:solidFill>
                  <a:schemeClr val="lt1"/>
                </a:solidFill>
              </a:defRPr>
            </a:lvl5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/>
              <a:t>Short Statement or Figure Callout Goes Here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43D27130-033F-A24E-96FE-CF121E9EA9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584201"/>
            <a:ext cx="3042355" cy="88776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>
              <a:defRPr lang="en-US" sz="5333" b="0" i="0" smtClean="0">
                <a:solidFill>
                  <a:schemeClr val="accent3"/>
                </a:solidFill>
                <a:effectLst/>
                <a:latin typeface="Montserrat" pitchFamily="2" charset="77"/>
              </a:defRPr>
            </a:lvl1pPr>
            <a:lvl2pPr>
              <a:defRPr lang="en-US" sz="1467" dirty="0" smtClean="0">
                <a:solidFill>
                  <a:schemeClr val="lt1"/>
                </a:solidFill>
              </a:defRPr>
            </a:lvl2pPr>
            <a:lvl3pPr>
              <a:defRPr lang="en-US" sz="1467" dirty="0" smtClean="0">
                <a:solidFill>
                  <a:schemeClr val="lt1"/>
                </a:solidFill>
              </a:defRPr>
            </a:lvl3pPr>
            <a:lvl4pPr>
              <a:defRPr lang="en-US" dirty="0" smtClean="0">
                <a:solidFill>
                  <a:schemeClr val="lt1"/>
                </a:solidFill>
              </a:defRPr>
            </a:lvl4pPr>
            <a:lvl5pPr>
              <a:defRPr lang="en-US" dirty="0">
                <a:solidFill>
                  <a:schemeClr val="lt1"/>
                </a:solidFill>
              </a:defRPr>
            </a:lvl5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/>
              <a:t>20%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4CED01C-F0DC-7043-AD2C-FDCCBCD4F5C2}"/>
              </a:ext>
            </a:extLst>
          </p:cNvPr>
          <p:cNvCxnSpPr/>
          <p:nvPr userDrawn="1"/>
        </p:nvCxnSpPr>
        <p:spPr>
          <a:xfrm>
            <a:off x="609600" y="1675161"/>
            <a:ext cx="1219200" cy="0"/>
          </a:xfrm>
          <a:prstGeom prst="line">
            <a:avLst/>
          </a:prstGeom>
          <a:ln w="25400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801D2E59-28BF-EA4B-A63F-6FD133094A16}"/>
              </a:ext>
            </a:extLst>
          </p:cNvPr>
          <p:cNvSpPr/>
          <p:nvPr userDrawn="1"/>
        </p:nvSpPr>
        <p:spPr>
          <a:xfrm>
            <a:off x="6098824" y="3429000"/>
            <a:ext cx="6093177" cy="3429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 i="0">
              <a:solidFill>
                <a:schemeClr val="accent1"/>
              </a:solidFill>
              <a:latin typeface="Montserrat" pitchFamily="2" charset="77"/>
            </a:endParaRP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972B24D-6B2C-2242-83C0-5A7A5FE38C4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05600" y="5358780"/>
            <a:ext cx="3962400" cy="9144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>
              <a:defRPr lang="en-US" b="0" i="0" smtClean="0">
                <a:solidFill>
                  <a:schemeClr val="bg1"/>
                </a:solidFill>
                <a:effectLst/>
                <a:latin typeface="Montserrat" pitchFamily="2" charset="77"/>
              </a:defRPr>
            </a:lvl1pPr>
            <a:lvl2pPr>
              <a:defRPr lang="en-US" sz="1467" dirty="0" smtClean="0">
                <a:solidFill>
                  <a:schemeClr val="lt1"/>
                </a:solidFill>
              </a:defRPr>
            </a:lvl2pPr>
            <a:lvl3pPr>
              <a:defRPr lang="en-US" sz="1467" dirty="0" smtClean="0">
                <a:solidFill>
                  <a:schemeClr val="lt1"/>
                </a:solidFill>
              </a:defRPr>
            </a:lvl3pPr>
            <a:lvl4pPr>
              <a:defRPr lang="en-US" dirty="0" smtClean="0">
                <a:solidFill>
                  <a:schemeClr val="lt1"/>
                </a:solidFill>
              </a:defRPr>
            </a:lvl4pPr>
            <a:lvl5pPr>
              <a:defRPr lang="en-US" dirty="0">
                <a:solidFill>
                  <a:schemeClr val="lt1"/>
                </a:solidFill>
              </a:defRPr>
            </a:lvl5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/>
              <a:t>Short Statement or Figure Callout Goes Here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2CFBDF7C-CFE8-3F4C-9F71-033C2C800D6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05600" y="4013820"/>
            <a:ext cx="3042355" cy="88776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>
              <a:defRPr lang="en-US" sz="5333" b="0" i="0" smtClean="0">
                <a:solidFill>
                  <a:schemeClr val="accent1"/>
                </a:solidFill>
                <a:effectLst/>
                <a:latin typeface="Montserrat" pitchFamily="2" charset="77"/>
              </a:defRPr>
            </a:lvl1pPr>
            <a:lvl2pPr>
              <a:defRPr lang="en-US" sz="1467" dirty="0" smtClean="0">
                <a:solidFill>
                  <a:schemeClr val="lt1"/>
                </a:solidFill>
              </a:defRPr>
            </a:lvl2pPr>
            <a:lvl3pPr>
              <a:defRPr lang="en-US" sz="1467" dirty="0" smtClean="0">
                <a:solidFill>
                  <a:schemeClr val="lt1"/>
                </a:solidFill>
              </a:defRPr>
            </a:lvl3pPr>
            <a:lvl4pPr>
              <a:defRPr lang="en-US" dirty="0" smtClean="0">
                <a:solidFill>
                  <a:schemeClr val="lt1"/>
                </a:solidFill>
              </a:defRPr>
            </a:lvl4pPr>
            <a:lvl5pPr>
              <a:defRPr lang="en-US" dirty="0">
                <a:solidFill>
                  <a:schemeClr val="lt1"/>
                </a:solidFill>
              </a:defRPr>
            </a:lvl5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/>
              <a:t>20%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D14FA87-D31E-674F-84A6-92AA4785F75C}"/>
              </a:ext>
            </a:extLst>
          </p:cNvPr>
          <p:cNvCxnSpPr/>
          <p:nvPr userDrawn="1"/>
        </p:nvCxnSpPr>
        <p:spPr>
          <a:xfrm>
            <a:off x="6705600" y="5104780"/>
            <a:ext cx="1219200" cy="0"/>
          </a:xfrm>
          <a:prstGeom prst="line">
            <a:avLst/>
          </a:prstGeom>
          <a:ln w="25400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1346A17-4243-384E-BB1E-AB12CFCC64CC}"/>
              </a:ext>
            </a:extLst>
          </p:cNvPr>
          <p:cNvSpPr txBox="1"/>
          <p:nvPr userDrawn="1"/>
        </p:nvSpPr>
        <p:spPr>
          <a:xfrm>
            <a:off x="7526957" y="-1047512"/>
            <a:ext cx="4665044" cy="954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b="0" i="0">
                <a:solidFill>
                  <a:srgbClr val="FF40FF"/>
                </a:solidFill>
                <a:latin typeface="Montserrat" pitchFamily="2" charset="77"/>
              </a:rPr>
              <a:t>Please do not use this slide as a section divider. It should be used for stats or other call-outs only.</a:t>
            </a:r>
          </a:p>
        </p:txBody>
      </p:sp>
      <p:sp>
        <p:nvSpPr>
          <p:cNvPr id="16" name="Slide Number Placeholder 16">
            <a:extLst>
              <a:ext uri="{FF2B5EF4-FFF2-40B4-BE49-F238E27FC236}">
                <a16:creationId xmlns:a16="http://schemas.microsoft.com/office/drawing/2014/main" id="{2835BD73-0CFA-4146-B28A-39A864092CF6}"/>
              </a:ext>
            </a:extLst>
          </p:cNvPr>
          <p:cNvSpPr txBox="1">
            <a:spLocks/>
          </p:cNvSpPr>
          <p:nvPr userDrawn="1"/>
        </p:nvSpPr>
        <p:spPr>
          <a:xfrm>
            <a:off x="8839200" y="6477001"/>
            <a:ext cx="2743200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en-US" sz="550" b="0" i="0" kern="1200" smtClean="0">
                <a:solidFill>
                  <a:schemeClr val="bg2">
                    <a:lumMod val="9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33" b="0" i="0">
                <a:latin typeface="Montserrat" pitchFamily="2" charset="77"/>
              </a:rPr>
              <a:t>© 2022 Huron Consulting Group Inc. and affiliates.</a:t>
            </a:r>
          </a:p>
        </p:txBody>
      </p:sp>
    </p:spTree>
    <p:extLst>
      <p:ext uri="{BB962C8B-B14F-4D97-AF65-F5344CB8AC3E}">
        <p14:creationId xmlns:p14="http://schemas.microsoft.com/office/powerpoint/2010/main" val="32173030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3" pos="1440">
          <p15:clr>
            <a:srgbClr val="FBAE40"/>
          </p15:clr>
        </p15:guide>
        <p15:guide id="4" pos="432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or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0D32A915-C9BD-1F4E-AC71-90530026A1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929161"/>
            <a:ext cx="3657600" cy="9144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>
              <a:defRPr lang="en-US" b="0" i="0" smtClean="0">
                <a:solidFill>
                  <a:schemeClr val="tx2"/>
                </a:solidFill>
                <a:effectLst/>
                <a:latin typeface="Montserrat" pitchFamily="2" charset="77"/>
              </a:defRPr>
            </a:lvl1pPr>
            <a:lvl2pPr>
              <a:defRPr lang="en-US" sz="1467" dirty="0" smtClean="0">
                <a:solidFill>
                  <a:schemeClr val="lt1"/>
                </a:solidFill>
              </a:defRPr>
            </a:lvl2pPr>
            <a:lvl3pPr>
              <a:defRPr lang="en-US" sz="1467" dirty="0" smtClean="0">
                <a:solidFill>
                  <a:schemeClr val="lt1"/>
                </a:solidFill>
              </a:defRPr>
            </a:lvl3pPr>
            <a:lvl4pPr>
              <a:defRPr lang="en-US" dirty="0" smtClean="0">
                <a:solidFill>
                  <a:schemeClr val="lt1"/>
                </a:solidFill>
              </a:defRPr>
            </a:lvl4pPr>
            <a:lvl5pPr>
              <a:defRPr lang="en-US" dirty="0">
                <a:solidFill>
                  <a:schemeClr val="lt1"/>
                </a:solidFill>
              </a:defRPr>
            </a:lvl5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/>
              <a:t>Short Statement or Figure Callout Goes Here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43D27130-033F-A24E-96FE-CF121E9EA9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584201"/>
            <a:ext cx="3042355" cy="88776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>
              <a:defRPr lang="en-US" sz="5333" b="0" i="0" smtClean="0">
                <a:solidFill>
                  <a:schemeClr val="accent2"/>
                </a:solidFill>
                <a:effectLst/>
                <a:latin typeface="Montserrat" pitchFamily="2" charset="77"/>
              </a:defRPr>
            </a:lvl1pPr>
            <a:lvl2pPr>
              <a:defRPr lang="en-US" sz="1467" dirty="0" smtClean="0">
                <a:solidFill>
                  <a:schemeClr val="lt1"/>
                </a:solidFill>
              </a:defRPr>
            </a:lvl2pPr>
            <a:lvl3pPr>
              <a:defRPr lang="en-US" sz="1467" dirty="0" smtClean="0">
                <a:solidFill>
                  <a:schemeClr val="lt1"/>
                </a:solidFill>
              </a:defRPr>
            </a:lvl3pPr>
            <a:lvl4pPr>
              <a:defRPr lang="en-US" dirty="0" smtClean="0">
                <a:solidFill>
                  <a:schemeClr val="lt1"/>
                </a:solidFill>
              </a:defRPr>
            </a:lvl4pPr>
            <a:lvl5pPr>
              <a:defRPr lang="en-US" dirty="0">
                <a:solidFill>
                  <a:schemeClr val="lt1"/>
                </a:solidFill>
              </a:defRPr>
            </a:lvl5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/>
              <a:t>20%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4CED01C-F0DC-7043-AD2C-FDCCBCD4F5C2}"/>
              </a:ext>
            </a:extLst>
          </p:cNvPr>
          <p:cNvCxnSpPr/>
          <p:nvPr userDrawn="1"/>
        </p:nvCxnSpPr>
        <p:spPr>
          <a:xfrm>
            <a:off x="609600" y="1675161"/>
            <a:ext cx="1219200" cy="0"/>
          </a:xfrm>
          <a:prstGeom prst="line">
            <a:avLst/>
          </a:prstGeom>
          <a:ln w="254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972B24D-6B2C-2242-83C0-5A7A5FE38C4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05600" y="5358780"/>
            <a:ext cx="3962400" cy="9144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>
              <a:defRPr lang="en-US" b="0" i="0" smtClean="0">
                <a:solidFill>
                  <a:schemeClr val="tx2"/>
                </a:solidFill>
                <a:effectLst/>
                <a:latin typeface="Montserrat" pitchFamily="2" charset="77"/>
              </a:defRPr>
            </a:lvl1pPr>
            <a:lvl2pPr>
              <a:defRPr lang="en-US" sz="1467" dirty="0" smtClean="0">
                <a:solidFill>
                  <a:schemeClr val="lt1"/>
                </a:solidFill>
              </a:defRPr>
            </a:lvl2pPr>
            <a:lvl3pPr>
              <a:defRPr lang="en-US" sz="1467" dirty="0" smtClean="0">
                <a:solidFill>
                  <a:schemeClr val="lt1"/>
                </a:solidFill>
              </a:defRPr>
            </a:lvl3pPr>
            <a:lvl4pPr>
              <a:defRPr lang="en-US" dirty="0" smtClean="0">
                <a:solidFill>
                  <a:schemeClr val="lt1"/>
                </a:solidFill>
              </a:defRPr>
            </a:lvl4pPr>
            <a:lvl5pPr>
              <a:defRPr lang="en-US" dirty="0">
                <a:solidFill>
                  <a:schemeClr val="lt1"/>
                </a:solidFill>
              </a:defRPr>
            </a:lvl5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/>
              <a:t>Short Statement or Figure Callout Goes Here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2CFBDF7C-CFE8-3F4C-9F71-033C2C800D6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05600" y="4013820"/>
            <a:ext cx="3042355" cy="88776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>
              <a:defRPr lang="en-US" sz="5333" b="0" i="0" smtClean="0"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Montserrat" pitchFamily="2" charset="77"/>
              </a:defRPr>
            </a:lvl1pPr>
            <a:lvl2pPr>
              <a:defRPr lang="en-US" sz="1467" dirty="0" smtClean="0">
                <a:solidFill>
                  <a:schemeClr val="lt1"/>
                </a:solidFill>
              </a:defRPr>
            </a:lvl2pPr>
            <a:lvl3pPr>
              <a:defRPr lang="en-US" sz="1467" dirty="0" smtClean="0">
                <a:solidFill>
                  <a:schemeClr val="lt1"/>
                </a:solidFill>
              </a:defRPr>
            </a:lvl3pPr>
            <a:lvl4pPr>
              <a:defRPr lang="en-US" dirty="0" smtClean="0">
                <a:solidFill>
                  <a:schemeClr val="lt1"/>
                </a:solidFill>
              </a:defRPr>
            </a:lvl4pPr>
            <a:lvl5pPr>
              <a:defRPr lang="en-US" dirty="0">
                <a:solidFill>
                  <a:schemeClr val="lt1"/>
                </a:solidFill>
              </a:defRPr>
            </a:lvl5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/>
              <a:t>20%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D14FA87-D31E-674F-84A6-92AA4785F75C}"/>
              </a:ext>
            </a:extLst>
          </p:cNvPr>
          <p:cNvCxnSpPr/>
          <p:nvPr userDrawn="1"/>
        </p:nvCxnSpPr>
        <p:spPr>
          <a:xfrm>
            <a:off x="6705600" y="5104780"/>
            <a:ext cx="1219200" cy="0"/>
          </a:xfrm>
          <a:prstGeom prst="line">
            <a:avLst/>
          </a:prstGeom>
          <a:ln w="254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0D9C95F-49C7-CC49-A82A-08F1BBBCD395}"/>
              </a:ext>
            </a:extLst>
          </p:cNvPr>
          <p:cNvSpPr txBox="1"/>
          <p:nvPr userDrawn="1"/>
        </p:nvSpPr>
        <p:spPr>
          <a:xfrm>
            <a:off x="7526957" y="-1047512"/>
            <a:ext cx="4665044" cy="954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b="0" i="0">
                <a:solidFill>
                  <a:srgbClr val="FF40FF"/>
                </a:solidFill>
                <a:latin typeface="Montserrat" pitchFamily="2" charset="77"/>
              </a:rPr>
              <a:t>Please do not use this slide as a section divider. It should be used for stats or other call-outs only.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32B3D703-7221-D64C-9C3C-7E9F7827D80C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" y="3429000"/>
            <a:ext cx="6093177" cy="3429000"/>
          </a:xfrm>
          <a:prstGeom prst="rect">
            <a:avLst/>
          </a:prstGeom>
          <a:blipFill dpi="0" rotWithShape="0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"/>
          </a:blipFill>
        </p:spPr>
        <p:txBody>
          <a:bodyPr tIns="0" anchor="ctr" anchorCtr="0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/>
              <a:t>FPO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5444F11B-E4AD-104A-805D-B367F2B7E26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3178" y="0"/>
            <a:ext cx="6098823" cy="34290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"/>
          </a:blipFill>
        </p:spPr>
        <p:txBody>
          <a:bodyPr tIns="0" anchor="ctr" anchorCtr="0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/>
              <a:t>FPO</a:t>
            </a:r>
          </a:p>
        </p:txBody>
      </p:sp>
    </p:spTree>
    <p:extLst>
      <p:ext uri="{BB962C8B-B14F-4D97-AF65-F5344CB8AC3E}">
        <p14:creationId xmlns:p14="http://schemas.microsoft.com/office/powerpoint/2010/main" val="3630200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3" pos="1440">
          <p15:clr>
            <a:srgbClr val="FBAE40"/>
          </p15:clr>
        </p15:guide>
        <p15:guide id="4" pos="432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6E5360A-FB13-9F46-A3B9-3FE461265366}"/>
              </a:ext>
            </a:extLst>
          </p:cNvPr>
          <p:cNvCxnSpPr>
            <a:cxnSpLocks/>
          </p:cNvCxnSpPr>
          <p:nvPr userDrawn="1"/>
        </p:nvCxnSpPr>
        <p:spPr>
          <a:xfrm flipH="1">
            <a:off x="609600" y="997284"/>
            <a:ext cx="3962400" cy="0"/>
          </a:xfrm>
          <a:prstGeom prst="line">
            <a:avLst/>
          </a:prstGeom>
          <a:ln w="25400" cmpd="sng">
            <a:solidFill>
              <a:schemeClr val="tx1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74AF491-3B80-B941-B7A2-4142A5596E5B}"/>
              </a:ext>
            </a:extLst>
          </p:cNvPr>
          <p:cNvCxnSpPr>
            <a:cxnSpLocks/>
          </p:cNvCxnSpPr>
          <p:nvPr userDrawn="1"/>
        </p:nvCxnSpPr>
        <p:spPr>
          <a:xfrm flipH="1">
            <a:off x="7620000" y="997284"/>
            <a:ext cx="3962400" cy="0"/>
          </a:xfrm>
          <a:prstGeom prst="line">
            <a:avLst/>
          </a:prstGeom>
          <a:ln w="25400" cmpd="sng">
            <a:solidFill>
              <a:schemeClr val="tx1"/>
            </a:solidFill>
            <a:headEnd type="oval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EB975B2-DB2B-9540-9840-B8B39AAE668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2000" y="1"/>
            <a:ext cx="3048000" cy="68427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0" tIns="0" rIns="274320" bIns="4572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lang="en-US" sz="3733" b="0" i="0" baseline="0" dirty="0" smtClean="0">
                <a:solidFill>
                  <a:schemeClr val="tx2"/>
                </a:solidFill>
                <a:effectLst/>
                <a:latin typeface="Montserrat" pitchFamily="2" charset="77"/>
              </a:defRPr>
            </a:lvl1pPr>
            <a:lvl2pPr>
              <a:defRPr lang="en-US" sz="1467" dirty="0" smtClean="0">
                <a:solidFill>
                  <a:schemeClr val="lt1"/>
                </a:solidFill>
              </a:defRPr>
            </a:lvl2pPr>
            <a:lvl3pPr>
              <a:defRPr lang="en-US" sz="1467" dirty="0" smtClean="0">
                <a:solidFill>
                  <a:schemeClr val="lt1"/>
                </a:solidFill>
              </a:defRPr>
            </a:lvl3pPr>
            <a:lvl4pPr>
              <a:defRPr lang="en-US" dirty="0" smtClean="0">
                <a:solidFill>
                  <a:schemeClr val="lt1"/>
                </a:solidFill>
              </a:defRPr>
            </a:lvl4pPr>
            <a:lvl5pPr>
              <a:defRPr lang="en-US" dirty="0">
                <a:solidFill>
                  <a:schemeClr val="lt1"/>
                </a:solidFill>
              </a:defRPr>
            </a:lvl5pPr>
          </a:lstStyle>
          <a:p>
            <a:pPr marL="243834" marR="0" lvl="0" indent="-243834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Subject 1</a:t>
            </a:r>
          </a:p>
          <a:p>
            <a:pPr marL="243834" marR="0" lvl="0" indent="-243834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vs</a:t>
            </a:r>
          </a:p>
          <a:p>
            <a:pPr marL="243834" marR="0" lvl="0" indent="-243834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Subject 2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32DDE958-F049-394F-9AA2-E6789E47FE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1225887"/>
            <a:ext cx="3644053" cy="6096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b="0" i="0">
                <a:latin typeface="Montserrat" pitchFamily="2" charset="77"/>
              </a:defRPr>
            </a:lvl1pPr>
          </a:lstStyle>
          <a:p>
            <a:pPr lvl="0"/>
            <a:r>
              <a:rPr lang="en-US"/>
              <a:t>Subject 1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137D05FD-C0CA-B44E-931F-B4D304426F0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18629" y="1225887"/>
            <a:ext cx="3643451" cy="6096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b="0" i="0">
                <a:latin typeface="Montserrat" pitchFamily="2" charset="77"/>
              </a:defRPr>
            </a:lvl1pPr>
          </a:lstStyle>
          <a:p>
            <a:pPr lvl="0"/>
            <a:r>
              <a:rPr lang="en-US"/>
              <a:t>Subject 2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5D892451-0C23-E347-BB08-238CFF9577C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37200" y="584200"/>
            <a:ext cx="1117600" cy="1117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867" b="0" i="0">
                <a:latin typeface="Montserrat" pitchFamily="2" charset="77"/>
              </a:defRPr>
            </a:lvl1pPr>
          </a:lstStyle>
          <a:p>
            <a:r>
              <a:rPr lang="en-US"/>
              <a:t>Place Optional Icon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A60A99-616C-471C-B38F-676E6BCC70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601" y="1994570"/>
            <a:ext cx="3644900" cy="426018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</a:t>
            </a:r>
          </a:p>
          <a:p>
            <a:pPr lvl="0"/>
            <a:r>
              <a:rPr lang="en-US"/>
              <a:t>Dolor sit </a:t>
            </a:r>
            <a:r>
              <a:rPr lang="en-US" err="1"/>
              <a:t>amet</a:t>
            </a:r>
            <a:endParaRPr lang="en-US"/>
          </a:p>
          <a:p>
            <a:pPr lvl="0"/>
            <a:r>
              <a:rPr lang="en-US"/>
              <a:t>Lorem ipsum </a:t>
            </a:r>
            <a:r>
              <a:rPr lang="en-US" err="1"/>
              <a:t>dolot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endParaRPr lang="en-US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60694FFB-686D-42B6-BE49-E9575484E60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917181" y="1994570"/>
            <a:ext cx="3644900" cy="426018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</a:t>
            </a:r>
          </a:p>
          <a:p>
            <a:pPr lvl="0"/>
            <a:r>
              <a:rPr lang="en-US"/>
              <a:t>Dolor sit </a:t>
            </a:r>
            <a:r>
              <a:rPr lang="en-US" err="1"/>
              <a:t>amet</a:t>
            </a:r>
            <a:endParaRPr lang="en-US"/>
          </a:p>
          <a:p>
            <a:pPr lvl="0"/>
            <a:r>
              <a:rPr lang="en-US"/>
              <a:t>Lorem ipsum </a:t>
            </a:r>
            <a:r>
              <a:rPr lang="en-US" err="1"/>
              <a:t>dolot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1221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12810F1B-9168-9948-B8BF-14221C6BBA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8800" y="990600"/>
            <a:ext cx="9753600" cy="4267200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5067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.”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802499-8B03-4249-8BD4-DAAC09134C6C}"/>
              </a:ext>
            </a:extLst>
          </p:cNvPr>
          <p:cNvSpPr txBox="1"/>
          <p:nvPr userDrawn="1"/>
        </p:nvSpPr>
        <p:spPr>
          <a:xfrm>
            <a:off x="304800" y="394256"/>
            <a:ext cx="1524000" cy="2831544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r>
              <a:rPr lang="en-US" sz="18400" b="0" i="0">
                <a:solidFill>
                  <a:schemeClr val="tx1"/>
                </a:solidFill>
                <a:latin typeface="Montserrat" pitchFamily="2" charset="77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925975-6953-8D4D-AFFB-24D8A462D3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28800" y="5502555"/>
            <a:ext cx="9753600" cy="36618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r">
              <a:buNone/>
              <a:defRPr sz="1600" b="0" i="0" cap="all" spc="187" baseline="0">
                <a:solidFill>
                  <a:schemeClr val="accent2"/>
                </a:solidFill>
                <a:latin typeface="Montserrat" pitchFamily="2" charset="77"/>
              </a:defRPr>
            </a:lvl1pPr>
            <a:lvl2pPr marL="243834" indent="0">
              <a:buNone/>
              <a:defRPr/>
            </a:lvl2pPr>
            <a:lvl3pPr marL="731502" indent="0">
              <a:buNone/>
              <a:defRPr/>
            </a:lvl3pPr>
            <a:lvl4pPr marL="975336" indent="0">
              <a:buNone/>
              <a:defRPr/>
            </a:lvl4pPr>
            <a:lvl5pPr marL="975336" indent="0">
              <a:buNone/>
              <a:defRPr/>
            </a:lvl5pPr>
          </a:lstStyle>
          <a:p>
            <a:pPr lvl="0"/>
            <a:r>
              <a:rPr lang="en-US"/>
              <a:t>Attribution here</a:t>
            </a:r>
          </a:p>
        </p:txBody>
      </p:sp>
    </p:spTree>
    <p:extLst>
      <p:ext uri="{BB962C8B-B14F-4D97-AF65-F5344CB8AC3E}">
        <p14:creationId xmlns:p14="http://schemas.microsoft.com/office/powerpoint/2010/main" val="25287598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61D5C5D-9448-8548-9BAA-48FEE0B4F67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algn="ctr">
              <a:defRPr b="0" i="0">
                <a:solidFill>
                  <a:schemeClr val="bg2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change image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2810F1B-9168-9948-B8BF-14221C6BBA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8800" y="990600"/>
            <a:ext cx="9753600" cy="4267200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5067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.”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802499-8B03-4249-8BD4-DAAC09134C6C}"/>
              </a:ext>
            </a:extLst>
          </p:cNvPr>
          <p:cNvSpPr txBox="1"/>
          <p:nvPr userDrawn="1"/>
        </p:nvSpPr>
        <p:spPr>
          <a:xfrm>
            <a:off x="304800" y="394256"/>
            <a:ext cx="1524000" cy="28315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400" b="0" i="0">
                <a:solidFill>
                  <a:schemeClr val="tx1"/>
                </a:solidFill>
                <a:latin typeface="Montserrat" pitchFamily="2" charset="77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925975-6953-8D4D-AFFB-24D8A462D3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28800" y="5502555"/>
            <a:ext cx="9753600" cy="36618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r">
              <a:buNone/>
              <a:defRPr sz="1600" b="0" i="0" cap="all" spc="187" baseline="0">
                <a:solidFill>
                  <a:schemeClr val="tx1"/>
                </a:solidFill>
                <a:latin typeface="Montserrat" pitchFamily="2" charset="77"/>
              </a:defRPr>
            </a:lvl1pPr>
            <a:lvl2pPr marL="243834" indent="0">
              <a:buNone/>
              <a:defRPr/>
            </a:lvl2pPr>
            <a:lvl3pPr marL="731502" indent="0">
              <a:buNone/>
              <a:defRPr/>
            </a:lvl3pPr>
            <a:lvl4pPr marL="975336" indent="0">
              <a:buNone/>
              <a:defRPr/>
            </a:lvl4pPr>
            <a:lvl5pPr marL="975336" indent="0">
              <a:buNone/>
              <a:defRPr/>
            </a:lvl5pPr>
          </a:lstStyle>
          <a:p>
            <a:pPr lvl="0"/>
            <a:r>
              <a:rPr lang="en-US"/>
              <a:t>Attribution here</a:t>
            </a:r>
          </a:p>
        </p:txBody>
      </p:sp>
      <p:sp>
        <p:nvSpPr>
          <p:cNvPr id="11" name="Slide Number Placeholder 16">
            <a:extLst>
              <a:ext uri="{FF2B5EF4-FFF2-40B4-BE49-F238E27FC236}">
                <a16:creationId xmlns:a16="http://schemas.microsoft.com/office/drawing/2014/main" id="{C4E84688-0698-614F-A589-067A07BD08AC}"/>
              </a:ext>
            </a:extLst>
          </p:cNvPr>
          <p:cNvSpPr txBox="1">
            <a:spLocks/>
          </p:cNvSpPr>
          <p:nvPr userDrawn="1"/>
        </p:nvSpPr>
        <p:spPr>
          <a:xfrm>
            <a:off x="8839200" y="6477001"/>
            <a:ext cx="2743200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en-US" sz="550" b="0" i="0" kern="1200" smtClean="0">
                <a:solidFill>
                  <a:schemeClr val="bg2">
                    <a:lumMod val="9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33" b="0" i="0">
                <a:latin typeface="Montserrat" pitchFamily="2" charset="77"/>
              </a:rPr>
              <a:t>© 2022 Huron Consulting Group Inc. and affiliates.</a:t>
            </a:r>
          </a:p>
        </p:txBody>
      </p:sp>
    </p:spTree>
    <p:extLst>
      <p:ext uri="{BB962C8B-B14F-4D97-AF65-F5344CB8AC3E}">
        <p14:creationId xmlns:p14="http://schemas.microsoft.com/office/powerpoint/2010/main" val="2373094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3 or List w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8DCA90A-E0C9-D749-ADDE-8A07912C61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2543731"/>
            <a:ext cx="5477008" cy="869684"/>
          </a:xfrm>
          <a:prstGeom prst="rect">
            <a:avLst/>
          </a:prstGeom>
        </p:spPr>
        <p:txBody>
          <a:bodyPr lIns="182880" tIns="91440" rIns="182880" bIns="91440" anchor="ctr" anchorCtr="0">
            <a:normAutofit/>
          </a:bodyPr>
          <a:lstStyle>
            <a:lvl1pPr>
              <a:defRPr sz="2667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/>
              <a:t>Agenda Item 2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464EC8B4-6FD5-E548-9B83-A55B743A72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1658002"/>
            <a:ext cx="5477008" cy="869684"/>
          </a:xfrm>
          <a:prstGeom prst="rect">
            <a:avLst/>
          </a:prstGeom>
        </p:spPr>
        <p:txBody>
          <a:bodyPr lIns="182880" tIns="91440" rIns="182880" bIns="91440" anchor="ctr" anchorCtr="0">
            <a:normAutofit/>
          </a:bodyPr>
          <a:lstStyle>
            <a:lvl1pPr>
              <a:defRPr sz="2667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/>
              <a:t>Agenda Item 1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384AD613-4CE9-B944-BB09-F9951258D7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4315190"/>
            <a:ext cx="5477008" cy="869684"/>
          </a:xfrm>
          <a:prstGeom prst="rect">
            <a:avLst/>
          </a:prstGeom>
        </p:spPr>
        <p:txBody>
          <a:bodyPr lIns="182880" tIns="91440" rIns="182880" bIns="91440" anchor="ctr" anchorCtr="0">
            <a:normAutofit/>
          </a:bodyPr>
          <a:lstStyle>
            <a:lvl1pPr>
              <a:defRPr sz="2667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/>
              <a:t>Agenda Item 4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73D6EFC0-B627-F14D-B2ED-2FE75D8FFC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3429461"/>
            <a:ext cx="5477008" cy="869684"/>
          </a:xfrm>
          <a:prstGeom prst="rect">
            <a:avLst/>
          </a:prstGeom>
        </p:spPr>
        <p:txBody>
          <a:bodyPr lIns="182880" tIns="91440" rIns="182880" bIns="91440" anchor="ctr" anchorCtr="0">
            <a:normAutofit/>
          </a:bodyPr>
          <a:lstStyle>
            <a:lvl1pPr>
              <a:defRPr sz="2667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/>
              <a:t>Agenda Item 3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78FE857B-59D7-2A44-9031-B19104FA7F5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0" y="5200917"/>
            <a:ext cx="5477008" cy="869684"/>
          </a:xfrm>
          <a:prstGeom prst="rect">
            <a:avLst/>
          </a:prstGeom>
        </p:spPr>
        <p:txBody>
          <a:bodyPr lIns="182880" tIns="91440" rIns="182880" bIns="91440" anchor="ctr" anchorCtr="0">
            <a:normAutofit/>
          </a:bodyPr>
          <a:lstStyle>
            <a:lvl1pPr>
              <a:defRPr sz="2667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/>
              <a:t>Agenda Item 5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D94628-B648-1341-AFBE-3AF8C80451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n-US"/>
              <a:t>Agenda Option 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76EA98-3D40-3A4C-9A6B-55D7B8B819E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6000" y="1658002"/>
            <a:ext cx="5486400" cy="44125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lIns="182880" tIns="137160" rIns="182880" bIns="137160"/>
          <a:lstStyle>
            <a:lvl1pPr>
              <a:defRPr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/>
              <a:t>Descriptive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89541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3" pos="14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12810F1B-9168-9948-B8BF-14221C6BBA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8800" y="990600"/>
            <a:ext cx="6705600" cy="4267200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8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.”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E3FC29C-1807-264C-9FBE-F37B7CD4642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44000" y="0"/>
            <a:ext cx="3048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Insert Image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40D8864-93D8-6840-A26D-505F0DFFCC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28800" y="5867401"/>
            <a:ext cx="6705600" cy="3661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600" b="0" i="0" cap="all" spc="187" baseline="0">
                <a:solidFill>
                  <a:schemeClr val="accent5"/>
                </a:solidFill>
                <a:latin typeface="Montserrat" pitchFamily="2" charset="77"/>
              </a:defRPr>
            </a:lvl1pPr>
            <a:lvl2pPr marL="243834" indent="0">
              <a:buNone/>
              <a:defRPr/>
            </a:lvl2pPr>
            <a:lvl3pPr marL="731502" indent="0">
              <a:buNone/>
              <a:defRPr/>
            </a:lvl3pPr>
            <a:lvl4pPr marL="975336" indent="0">
              <a:buNone/>
              <a:defRPr/>
            </a:lvl4pPr>
            <a:lvl5pPr marL="975336" indent="0">
              <a:buNone/>
              <a:defRPr/>
            </a:lvl5pPr>
          </a:lstStyle>
          <a:p>
            <a:pPr lvl="0"/>
            <a:r>
              <a:rPr lang="en-US"/>
              <a:t>Attribution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079D4A-A15E-D846-AF7B-024DAF31A044}"/>
              </a:ext>
            </a:extLst>
          </p:cNvPr>
          <p:cNvSpPr txBox="1"/>
          <p:nvPr userDrawn="1"/>
        </p:nvSpPr>
        <p:spPr>
          <a:xfrm>
            <a:off x="304800" y="394256"/>
            <a:ext cx="1524000" cy="28315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400" b="0" i="0">
                <a:solidFill>
                  <a:schemeClr val="tx1"/>
                </a:solidFill>
                <a:latin typeface="Montserrat" pitchFamily="2" charset="77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11" name="Slide Number Placeholder 16">
            <a:extLst>
              <a:ext uri="{FF2B5EF4-FFF2-40B4-BE49-F238E27FC236}">
                <a16:creationId xmlns:a16="http://schemas.microsoft.com/office/drawing/2014/main" id="{E1D0F298-295B-BB42-8FD5-52452F1DC5FA}"/>
              </a:ext>
            </a:extLst>
          </p:cNvPr>
          <p:cNvSpPr txBox="1">
            <a:spLocks/>
          </p:cNvSpPr>
          <p:nvPr userDrawn="1"/>
        </p:nvSpPr>
        <p:spPr>
          <a:xfrm>
            <a:off x="8839200" y="6477001"/>
            <a:ext cx="2743200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en-US" sz="550" b="0" i="0" kern="1200" smtClean="0">
                <a:solidFill>
                  <a:schemeClr val="bg2">
                    <a:lumMod val="9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33" b="0" i="0">
                <a:latin typeface="Montserrat" pitchFamily="2" charset="77"/>
              </a:rPr>
              <a:t>© 2022 Huron Consulting Group Inc. and affiliates.</a:t>
            </a:r>
          </a:p>
        </p:txBody>
      </p:sp>
    </p:spTree>
    <p:extLst>
      <p:ext uri="{BB962C8B-B14F-4D97-AF65-F5344CB8AC3E}">
        <p14:creationId xmlns:p14="http://schemas.microsoft.com/office/powerpoint/2010/main" val="40164137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440">
          <p15:clr>
            <a:srgbClr val="FBAE40"/>
          </p15:clr>
        </p15:guide>
        <p15:guide id="4" pos="432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DD03DC8-2CB5-2B4B-8F9D-37516263DF14}"/>
              </a:ext>
            </a:extLst>
          </p:cNvPr>
          <p:cNvSpPr/>
          <p:nvPr userDrawn="1"/>
        </p:nvSpPr>
        <p:spPr>
          <a:xfrm>
            <a:off x="0" y="0"/>
            <a:ext cx="12192000" cy="28340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 i="0">
              <a:solidFill>
                <a:schemeClr val="accent1">
                  <a:lumMod val="20000"/>
                  <a:lumOff val="80000"/>
                </a:schemeClr>
              </a:solidFill>
              <a:latin typeface="Montserrat" pitchFamily="2" charset="77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2810F1B-9168-9948-B8BF-14221C6BBA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2877" y="381001"/>
            <a:ext cx="3662323" cy="1225337"/>
          </a:xfrm>
        </p:spPr>
        <p:txBody>
          <a:bodyPr anchor="ctr" anchorCtr="0">
            <a:normAutofit/>
          </a:bodyPr>
          <a:lstStyle>
            <a:lvl1pPr>
              <a:lnSpc>
                <a:spcPct val="100000"/>
              </a:lnSpc>
              <a:defRPr sz="3733" b="0" i="0">
                <a:latin typeface="Montserrat" pitchFamily="2" charset="77"/>
              </a:defRPr>
            </a:lvl1pPr>
          </a:lstStyle>
          <a:p>
            <a:r>
              <a:rPr lang="en-US"/>
              <a:t>Employee First </a:t>
            </a:r>
            <a:br>
              <a:rPr lang="en-US"/>
            </a:br>
            <a:r>
              <a:rPr lang="en-US"/>
              <a:t>&amp; Last Name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369094-ACE1-3E4E-B655-72539F6CE2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52877" y="1858761"/>
            <a:ext cx="3662323" cy="355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67" b="0" i="0" cap="all" spc="160" baseline="0">
                <a:latin typeface="Montserrat" pitchFamily="2" charset="77"/>
              </a:defRPr>
            </a:lvl1pPr>
            <a:lvl2pPr marL="243834" indent="0">
              <a:buNone/>
              <a:defRPr/>
            </a:lvl2pPr>
          </a:lstStyle>
          <a:p>
            <a:pPr lvl="0"/>
            <a:r>
              <a:rPr lang="en-US"/>
              <a:t>Position Title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7C5041C-E73B-AB40-B975-71E04AEADE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52880" y="2214362"/>
            <a:ext cx="3662321" cy="3002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 cap="none" spc="0" baseline="0">
                <a:latin typeface="Montserrat" pitchFamily="2" charset="77"/>
              </a:defRPr>
            </a:lvl1pPr>
            <a:lvl2pPr marL="243834" indent="0">
              <a:buNone/>
              <a:defRPr/>
            </a:lvl2pPr>
          </a:lstStyle>
          <a:p>
            <a:pPr lvl="0"/>
            <a:r>
              <a:rPr lang="en-US"/>
              <a:t>Certifications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27A0564-190F-684B-B5F5-44ACA43F02C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3048000" cy="2834016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1270000" ty="146050" sx="100000" sy="100000" flip="none" algn="br"/>
          </a:blipFill>
        </p:spPr>
        <p:txBody>
          <a:bodyPr anchor="t" anchorCtr="0"/>
          <a:lstStyle>
            <a:lvl1pPr marL="0" indent="0" algn="ctr">
              <a:buNone/>
              <a:defRPr b="0" i="0">
                <a:latin typeface="Montserrat" pitchFamily="2" charset="77"/>
              </a:defRPr>
            </a:lvl1pPr>
          </a:lstStyle>
          <a:p>
            <a:r>
              <a:rPr lang="en-US"/>
              <a:t>Click to Insert Employee Photo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D214F46-CFCF-504A-8CE2-D2131B4FC730}"/>
              </a:ext>
            </a:extLst>
          </p:cNvPr>
          <p:cNvCxnSpPr>
            <a:cxnSpLocks/>
          </p:cNvCxnSpPr>
          <p:nvPr userDrawn="1"/>
        </p:nvCxnSpPr>
        <p:spPr>
          <a:xfrm>
            <a:off x="7924800" y="381000"/>
            <a:ext cx="0" cy="2133600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3A180B7A-00C9-7246-9EA0-0E2270C1F9FF}"/>
              </a:ext>
            </a:extLst>
          </p:cNvPr>
          <p:cNvSpPr/>
          <p:nvPr userDrawn="1"/>
        </p:nvSpPr>
        <p:spPr>
          <a:xfrm>
            <a:off x="0" y="2834016"/>
            <a:ext cx="12192000" cy="2438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 i="0">
              <a:latin typeface="Montserrat" pitchFamily="2" charset="77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01A31-471D-BC4A-A155-F5DFCB89BFB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25368" y="502612"/>
            <a:ext cx="3357033" cy="1869621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b="0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/>
              <a:t>General value statement about the employee, employee quote, or summary. 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90A18397-E21E-5B45-8FCC-AA2B6595B7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3175000"/>
            <a:ext cx="10972800" cy="3200400"/>
          </a:xfrm>
          <a:prstGeom prst="rect">
            <a:avLst/>
          </a:prstGeom>
        </p:spPr>
        <p:txBody>
          <a:bodyPr numCol="2" spcCol="365760">
            <a:normAutofit/>
          </a:bodyPr>
          <a:lstStyle>
            <a:lvl1pPr marL="259074" marR="0" indent="-259074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tx1"/>
              </a:buClr>
              <a:buSzTx/>
              <a:buFont typeface="Montserrat" panose="00000500000000000000" pitchFamily="2" charset="0"/>
              <a:buChar char="•"/>
              <a:tabLst/>
              <a:defRPr sz="1867" b="0" i="0">
                <a:latin typeface="Montserrat" pitchFamily="2" charset="77"/>
              </a:defRPr>
            </a:lvl1pPr>
            <a:lvl2pPr marL="502907" marR="0" indent="-259074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tx1"/>
              </a:buClr>
              <a:buSzTx/>
              <a:buFont typeface="Montserrat" panose="00000500000000000000" pitchFamily="2" charset="0"/>
              <a:buChar char="•"/>
              <a:tabLst/>
              <a:defRPr/>
            </a:lvl2pPr>
            <a:lvl3pPr marL="746741" marR="0" indent="-259074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tx1"/>
              </a:buClr>
              <a:buSzTx/>
              <a:buFont typeface="Montserrat" panose="00000500000000000000" pitchFamily="2" charset="0"/>
              <a:buChar char="•"/>
              <a:tabLst/>
              <a:defRPr/>
            </a:lvl3pPr>
            <a:lvl4pPr marL="990575" indent="-259074">
              <a:buClr>
                <a:schemeClr val="tx1"/>
              </a:buClr>
              <a:buFont typeface="Montserrat" panose="00000500000000000000" pitchFamily="2" charset="0"/>
              <a:buChar char="•"/>
              <a:defRPr/>
            </a:lvl4pPr>
            <a:lvl5pPr marL="990575" indent="-259074">
              <a:buFont typeface="Arial"/>
              <a:buChar char="⁃"/>
              <a:defRPr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consecteturadipiscingelit</a:t>
            </a:r>
            <a:r>
              <a:rPr lang="en-US"/>
              <a:t>, sed do </a:t>
            </a:r>
            <a:r>
              <a:rPr lang="en-US" err="1"/>
              <a:t>eiusmodtemporincididuntutlabore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  <a:p>
            <a:pPr lvl="0"/>
            <a:r>
              <a:rPr lang="en-US" err="1"/>
              <a:t>Eleifendquamadipiscing</a:t>
            </a:r>
            <a:r>
              <a:rPr lang="en-US"/>
              <a:t> vitae </a:t>
            </a:r>
            <a:r>
              <a:rPr lang="en-US" err="1"/>
              <a:t>proinsagittisnislrhoncusmattis</a:t>
            </a:r>
            <a:r>
              <a:rPr lang="en-US"/>
              <a:t>. </a:t>
            </a:r>
          </a:p>
          <a:p>
            <a:pPr lvl="0"/>
            <a:r>
              <a:rPr lang="en-US"/>
              <a:t>Ipsum dolor sit </a:t>
            </a:r>
            <a:r>
              <a:rPr lang="en-US" err="1"/>
              <a:t>ametconsecteturadipiscingelitduistristique</a:t>
            </a:r>
            <a:r>
              <a:rPr lang="en-US"/>
              <a:t>.</a:t>
            </a:r>
          </a:p>
          <a:p>
            <a:pPr lvl="0"/>
            <a:r>
              <a:rPr lang="en-US" err="1"/>
              <a:t>Commodoelit</a:t>
            </a:r>
            <a:r>
              <a:rPr lang="en-US"/>
              <a:t> at </a:t>
            </a:r>
            <a:r>
              <a:rPr lang="en-US" err="1"/>
              <a:t>imperdiet</a:t>
            </a:r>
            <a:r>
              <a:rPr lang="en-US"/>
              <a:t> dui </a:t>
            </a:r>
            <a:r>
              <a:rPr lang="en-US" err="1"/>
              <a:t>accumsan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.</a:t>
            </a:r>
          </a:p>
          <a:p>
            <a:pPr lvl="0"/>
            <a:r>
              <a:rPr lang="en-US" err="1"/>
              <a:t>Etiamdignissim</a:t>
            </a:r>
            <a:r>
              <a:rPr lang="en-US"/>
              <a:t> diam </a:t>
            </a:r>
            <a:r>
              <a:rPr lang="en-US" err="1"/>
              <a:t>quisenimlobortisscelerisque</a:t>
            </a:r>
            <a:r>
              <a:rPr lang="en-US"/>
              <a:t>.</a:t>
            </a:r>
          </a:p>
          <a:p>
            <a:pPr lvl="1"/>
            <a:r>
              <a:rPr lang="en-US" err="1"/>
              <a:t>Asdfjasdfasfkaskdfjasf</a:t>
            </a:r>
            <a:endParaRPr lang="en-US"/>
          </a:p>
          <a:p>
            <a:pPr lvl="2"/>
            <a:r>
              <a:rPr lang="en-US"/>
              <a:t>Test </a:t>
            </a:r>
            <a:r>
              <a:rPr lang="en-US" err="1"/>
              <a:t>testtest</a:t>
            </a:r>
            <a:endParaRPr lang="en-US"/>
          </a:p>
          <a:p>
            <a:pPr lvl="3"/>
            <a:r>
              <a:rPr lang="en-US"/>
              <a:t>Test </a:t>
            </a:r>
            <a:r>
              <a:rPr lang="en-US" err="1"/>
              <a:t>test</a:t>
            </a: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017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440">
          <p15:clr>
            <a:srgbClr val="FBAE40"/>
          </p15:clr>
        </p15:guide>
        <p15:guide id="4" pos="432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DD03DC8-2CB5-2B4B-8F9D-37516263DF14}"/>
              </a:ext>
            </a:extLst>
          </p:cNvPr>
          <p:cNvSpPr/>
          <p:nvPr userDrawn="1"/>
        </p:nvSpPr>
        <p:spPr>
          <a:xfrm>
            <a:off x="0" y="0"/>
            <a:ext cx="3048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 i="0">
              <a:solidFill>
                <a:schemeClr val="bg1">
                  <a:lumMod val="95000"/>
                </a:schemeClr>
              </a:solidFill>
              <a:latin typeface="Montserrat" pitchFamily="2" charset="77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2810F1B-9168-9948-B8BF-14221C6BBA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2877" y="381001"/>
            <a:ext cx="7827923" cy="817361"/>
          </a:xfrm>
        </p:spPr>
        <p:txBody>
          <a:bodyPr anchor="ctr" anchorCtr="0">
            <a:normAutofit/>
          </a:bodyPr>
          <a:lstStyle>
            <a:lvl1pPr>
              <a:lnSpc>
                <a:spcPct val="100000"/>
              </a:lnSpc>
              <a:defRPr sz="3200" b="0" i="0">
                <a:latin typeface="Montserrat" pitchFamily="2" charset="77"/>
              </a:defRPr>
            </a:lvl1pPr>
          </a:lstStyle>
          <a:p>
            <a:r>
              <a:rPr lang="en-US"/>
              <a:t>Employee First &amp; Last Name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369094-ACE1-3E4E-B655-72539F6CE2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1678" y="3136900"/>
            <a:ext cx="2239921" cy="584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 cap="all" spc="67" baseline="0">
                <a:latin typeface="Montserrat" pitchFamily="2" charset="77"/>
              </a:defRPr>
            </a:lvl1pPr>
            <a:lvl2pPr marL="243834" indent="0">
              <a:buNone/>
              <a:defRPr/>
            </a:lvl2pPr>
          </a:lstStyle>
          <a:p>
            <a:pPr lvl="0"/>
            <a:r>
              <a:rPr lang="en-US"/>
              <a:t>Position Title goes here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7C5041C-E73B-AB40-B975-71E04AEADE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1680" y="3872485"/>
            <a:ext cx="2239921" cy="7757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 cap="none" spc="0" baseline="0">
                <a:latin typeface="Montserrat" pitchFamily="2" charset="77"/>
              </a:defRPr>
            </a:lvl1pPr>
            <a:lvl2pPr marL="243834" indent="0">
              <a:buNone/>
              <a:defRPr/>
            </a:lvl2pPr>
          </a:lstStyle>
          <a:p>
            <a:pPr lvl="0"/>
            <a:r>
              <a:rPr lang="en-US"/>
              <a:t>Certifications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27A0564-190F-684B-B5F5-44ACA43F02C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3048000" cy="28194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1270000" ty="146050" sx="100000" sy="100000" flip="none" algn="br"/>
          </a:blipFill>
        </p:spPr>
        <p:txBody>
          <a:bodyPr anchor="t" anchorCtr="0"/>
          <a:lstStyle>
            <a:lvl1pPr marL="0" indent="0" algn="ctr">
              <a:buNone/>
              <a:defRPr b="0" i="0">
                <a:latin typeface="Montserrat" pitchFamily="2" charset="77"/>
              </a:defRPr>
            </a:lvl1pPr>
          </a:lstStyle>
          <a:p>
            <a:r>
              <a:rPr lang="en-US"/>
              <a:t>Click to Insert Employee Photo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2E97C7E-707C-CC4D-B91A-DEAEB276820D}"/>
              </a:ext>
            </a:extLst>
          </p:cNvPr>
          <p:cNvSpPr/>
          <p:nvPr userDrawn="1"/>
        </p:nvSpPr>
        <p:spPr>
          <a:xfrm>
            <a:off x="0" y="6833616"/>
            <a:ext cx="3048000" cy="2438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 i="0">
              <a:latin typeface="Montserrat" pitchFamily="2" charset="77"/>
            </a:endParaRP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6AA62633-51A1-1C44-9C5B-BFDE3948A7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52877" y="1397000"/>
            <a:ext cx="7929523" cy="5080000"/>
          </a:xfrm>
          <a:prstGeom prst="rect">
            <a:avLst/>
          </a:prstGeom>
        </p:spPr>
        <p:txBody>
          <a:bodyPr numCol="2" spcCol="365760">
            <a:normAutofit/>
          </a:bodyPr>
          <a:lstStyle>
            <a:lvl1pPr marL="259074" marR="0" indent="-259074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tx1"/>
              </a:buClr>
              <a:buSzTx/>
              <a:buFont typeface="Montserrat" panose="00000500000000000000" pitchFamily="2" charset="0"/>
              <a:buChar char="•"/>
              <a:tabLst/>
              <a:defRPr lang="en-US" sz="1467" b="0" i="0" smtClean="0">
                <a:effectLst/>
                <a:latin typeface="Montserrat" pitchFamily="2" charset="77"/>
              </a:defRPr>
            </a:lvl1pPr>
            <a:lvl2pPr marL="502907" marR="0" indent="-259074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tx1"/>
              </a:buClr>
              <a:buSzTx/>
              <a:buFont typeface="Montserrat" panose="00000500000000000000" pitchFamily="2" charset="0"/>
              <a:buChar char="•"/>
              <a:tabLst/>
              <a:defRPr sz="1467" b="0" i="0">
                <a:latin typeface="Montserrat" pitchFamily="2" charset="77"/>
              </a:defRPr>
            </a:lvl2pPr>
            <a:lvl3pPr marL="746741" marR="0" indent="-259074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tx1"/>
              </a:buClr>
              <a:buSzTx/>
              <a:buFont typeface="Montserrat" panose="00000500000000000000" pitchFamily="2" charset="0"/>
              <a:buChar char="•"/>
              <a:tabLst/>
              <a:defRPr sz="1467" b="0" i="0">
                <a:latin typeface="Montserrat" pitchFamily="2" charset="77"/>
              </a:defRPr>
            </a:lvl3pPr>
            <a:lvl4pPr marL="990575" indent="-259074">
              <a:buFont typeface="Montserrat" panose="00000500000000000000" pitchFamily="2" charset="0"/>
              <a:buChar char="•"/>
              <a:defRPr/>
            </a:lvl4pPr>
            <a:lvl5pPr marL="990575" indent="-259074">
              <a:buFont typeface="Montserrat" panose="00000500000000000000" pitchFamily="2" charset="0"/>
              <a:buChar char="•"/>
              <a:defRPr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  <a:p>
            <a:pPr lvl="0"/>
            <a:r>
              <a:rPr lang="en-US"/>
              <a:t>Est </a:t>
            </a:r>
            <a:r>
              <a:rPr lang="en-US" err="1"/>
              <a:t>ultricies</a:t>
            </a:r>
            <a:r>
              <a:rPr lang="en-US"/>
              <a:t> integer </a:t>
            </a:r>
            <a:r>
              <a:rPr lang="en-US" err="1"/>
              <a:t>quis</a:t>
            </a:r>
            <a:r>
              <a:rPr lang="en-US"/>
              <a:t> auctor </a:t>
            </a:r>
            <a:r>
              <a:rPr lang="en-US" err="1"/>
              <a:t>elit</a:t>
            </a:r>
            <a:r>
              <a:rPr lang="en-US"/>
              <a:t>. </a:t>
            </a:r>
          </a:p>
          <a:p>
            <a:pPr lvl="0"/>
            <a:r>
              <a:rPr lang="en-US" err="1"/>
              <a:t>Commodo</a:t>
            </a:r>
            <a:r>
              <a:rPr lang="en-US"/>
              <a:t> sed </a:t>
            </a:r>
            <a:r>
              <a:rPr lang="en-US" err="1"/>
              <a:t>egestas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</a:t>
            </a:r>
            <a:r>
              <a:rPr lang="en-US" err="1"/>
              <a:t>fringilla</a:t>
            </a:r>
            <a:r>
              <a:rPr lang="en-US"/>
              <a:t>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faucibus</a:t>
            </a:r>
            <a:r>
              <a:rPr lang="en-US"/>
              <a:t> </a:t>
            </a:r>
            <a:r>
              <a:rPr lang="en-US" err="1"/>
              <a:t>scelerisque</a:t>
            </a:r>
            <a:r>
              <a:rPr lang="en-US"/>
              <a:t> </a:t>
            </a:r>
            <a:r>
              <a:rPr lang="en-US" err="1"/>
              <a:t>eleifend</a:t>
            </a:r>
            <a:r>
              <a:rPr lang="en-US"/>
              <a:t> </a:t>
            </a:r>
            <a:r>
              <a:rPr lang="en-US" err="1"/>
              <a:t>donec</a:t>
            </a:r>
            <a:r>
              <a:rPr lang="en-US"/>
              <a:t>. </a:t>
            </a:r>
            <a:r>
              <a:rPr lang="en-US" err="1"/>
              <a:t>Sapien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sagittis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</a:t>
            </a:r>
            <a:r>
              <a:rPr lang="en-US" err="1"/>
              <a:t>arcu</a:t>
            </a:r>
            <a:r>
              <a:rPr lang="en-US"/>
              <a:t> vitae </a:t>
            </a:r>
            <a:r>
              <a:rPr lang="en-US" err="1"/>
              <a:t>elementum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  <a:p>
            <a:pPr lvl="0"/>
            <a:r>
              <a:rPr lang="en-US"/>
              <a:t>Est </a:t>
            </a:r>
            <a:r>
              <a:rPr lang="en-US" err="1"/>
              <a:t>ultricies</a:t>
            </a:r>
            <a:r>
              <a:rPr lang="en-US"/>
              <a:t> integer </a:t>
            </a:r>
            <a:r>
              <a:rPr lang="en-US" err="1"/>
              <a:t>quis</a:t>
            </a:r>
            <a:r>
              <a:rPr lang="en-US"/>
              <a:t> auctor </a:t>
            </a:r>
            <a:r>
              <a:rPr lang="en-US" err="1"/>
              <a:t>elit</a:t>
            </a:r>
            <a:r>
              <a:rPr lang="en-US"/>
              <a:t>. </a:t>
            </a:r>
          </a:p>
          <a:p>
            <a:pPr lvl="0"/>
            <a:r>
              <a:rPr lang="en-US" err="1"/>
              <a:t>Commodo</a:t>
            </a:r>
            <a:r>
              <a:rPr lang="en-US"/>
              <a:t> sed </a:t>
            </a:r>
            <a:r>
              <a:rPr lang="en-US" err="1"/>
              <a:t>egestas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</a:t>
            </a:r>
            <a:r>
              <a:rPr lang="en-US" err="1"/>
              <a:t>fringilla</a:t>
            </a:r>
            <a:r>
              <a:rPr lang="en-US"/>
              <a:t>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faucibus</a:t>
            </a:r>
            <a:r>
              <a:rPr lang="en-US"/>
              <a:t> </a:t>
            </a:r>
            <a:r>
              <a:rPr lang="en-US" err="1"/>
              <a:t>scelerisque</a:t>
            </a:r>
            <a:r>
              <a:rPr lang="en-US"/>
              <a:t> </a:t>
            </a:r>
            <a:r>
              <a:rPr lang="en-US" err="1"/>
              <a:t>eleifend</a:t>
            </a:r>
            <a:r>
              <a:rPr lang="en-US"/>
              <a:t> </a:t>
            </a:r>
            <a:r>
              <a:rPr lang="en-US" err="1"/>
              <a:t>donec</a:t>
            </a:r>
            <a:r>
              <a:rPr lang="en-US"/>
              <a:t>. </a:t>
            </a:r>
            <a:r>
              <a:rPr lang="en-US" err="1"/>
              <a:t>Sapien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sagittis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</a:t>
            </a:r>
            <a:r>
              <a:rPr lang="en-US" err="1"/>
              <a:t>arcu</a:t>
            </a:r>
            <a:r>
              <a:rPr lang="en-US"/>
              <a:t> vitae </a:t>
            </a:r>
            <a:r>
              <a:rPr lang="en-US" err="1"/>
              <a:t>elementum</a:t>
            </a:r>
            <a:r>
              <a:rPr lang="en-US"/>
              <a:t>.</a:t>
            </a:r>
          </a:p>
          <a:p>
            <a:pPr lvl="1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  <a:p>
            <a:pPr lvl="4"/>
            <a:r>
              <a:rPr lang="en-US"/>
              <a:t>Est </a:t>
            </a:r>
            <a:r>
              <a:rPr lang="en-US" err="1"/>
              <a:t>ultricies</a:t>
            </a:r>
            <a:r>
              <a:rPr lang="en-US"/>
              <a:t> integer </a:t>
            </a:r>
            <a:r>
              <a:rPr lang="en-US" err="1"/>
              <a:t>quis</a:t>
            </a:r>
            <a:r>
              <a:rPr lang="en-US"/>
              <a:t> auctor </a:t>
            </a:r>
            <a:r>
              <a:rPr lang="en-US" err="1"/>
              <a:t>elit</a:t>
            </a:r>
            <a:r>
              <a:rPr lang="en-US"/>
              <a:t>. </a:t>
            </a:r>
          </a:p>
          <a:p>
            <a:pPr lvl="3"/>
            <a:r>
              <a:rPr lang="en-US" err="1"/>
              <a:t>Commodo</a:t>
            </a:r>
            <a:r>
              <a:rPr lang="en-US"/>
              <a:t> sed </a:t>
            </a:r>
            <a:r>
              <a:rPr lang="en-US" err="1"/>
              <a:t>egestas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</a:t>
            </a:r>
            <a:r>
              <a:rPr lang="en-US" err="1"/>
              <a:t>fringilla</a:t>
            </a:r>
            <a:r>
              <a:rPr lang="en-US"/>
              <a:t>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faucibus</a:t>
            </a:r>
            <a:r>
              <a:rPr lang="en-US"/>
              <a:t> </a:t>
            </a:r>
            <a:r>
              <a:rPr lang="en-US" err="1"/>
              <a:t>scelerisque</a:t>
            </a:r>
            <a:r>
              <a:rPr lang="en-US"/>
              <a:t> </a:t>
            </a:r>
            <a:r>
              <a:rPr lang="en-US" err="1"/>
              <a:t>eleifend</a:t>
            </a:r>
            <a:r>
              <a:rPr lang="en-US"/>
              <a:t> </a:t>
            </a:r>
            <a:r>
              <a:rPr lang="en-US" err="1"/>
              <a:t>donec</a:t>
            </a:r>
            <a:r>
              <a:rPr lang="en-US"/>
              <a:t>. </a:t>
            </a:r>
            <a:r>
              <a:rPr lang="en-US" err="1"/>
              <a:t>Sapien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sagittis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</a:t>
            </a:r>
            <a:r>
              <a:rPr lang="en-US" err="1"/>
              <a:t>arcu</a:t>
            </a:r>
            <a:r>
              <a:rPr lang="en-US"/>
              <a:t> vitae </a:t>
            </a:r>
            <a:r>
              <a:rPr lang="en-US" err="1"/>
              <a:t>elementum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19323256-E386-5848-9E7A-820684C6DA9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1680" y="4774185"/>
            <a:ext cx="2239921" cy="17028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533"/>
              </a:spcBef>
              <a:buNone/>
              <a:defRPr sz="1600" b="0" i="0" cap="none" spc="0" baseline="0">
                <a:latin typeface="Montserrat" pitchFamily="2" charset="77"/>
              </a:defRPr>
            </a:lvl1pPr>
            <a:lvl2pPr marL="243834" indent="0">
              <a:buNone/>
              <a:defRPr/>
            </a:lvl2pPr>
          </a:lstStyle>
          <a:p>
            <a:pPr lvl="0"/>
            <a:r>
              <a:rPr lang="en-US"/>
              <a:t>Expertise</a:t>
            </a:r>
          </a:p>
        </p:txBody>
      </p:sp>
    </p:spTree>
    <p:extLst>
      <p:ext uri="{BB962C8B-B14F-4D97-AF65-F5344CB8AC3E}">
        <p14:creationId xmlns:p14="http://schemas.microsoft.com/office/powerpoint/2010/main" val="22520103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440">
          <p15:clr>
            <a:srgbClr val="FBAE40"/>
          </p15:clr>
        </p15:guide>
        <p15:guide id="4" pos="432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F87556-5CF9-C44C-BBCA-5C457F5540E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9600" y="4101592"/>
            <a:ext cx="2438400" cy="1219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40" tIns="91440" rIns="45720" bIns="91440" anchor="ctr" anchorCtr="0">
            <a:normAutofit/>
          </a:bodyPr>
          <a:lstStyle>
            <a:lvl1pPr marL="0" indent="0">
              <a:spcBef>
                <a:spcPts val="667"/>
              </a:spcBef>
              <a:buNone/>
              <a:defRPr sz="1600" b="0" i="0">
                <a:latin typeface="Montserrat" pitchFamily="2" charset="77"/>
              </a:defRPr>
            </a:lvl1pPr>
            <a:lvl2pPr marL="243834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75DE837-1DB6-0C41-B57C-F14C6EEAAF5D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609600" y="1658112"/>
            <a:ext cx="2438400" cy="24384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1016000" ty="1905000" sx="100000" sy="100000" flip="none" algn="br"/>
          </a:blipFill>
          <a:ln w="12700"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400" b="0" i="0">
                <a:latin typeface="Montserrat" pitchFamily="2" charset="77"/>
              </a:defRPr>
            </a:lvl1pPr>
          </a:lstStyle>
          <a:p>
            <a:r>
              <a:rPr lang="en-US"/>
              <a:t>Click to Insert Bio Photo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AD97AACF-A0C6-0241-BC1E-2FA80041979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458464" y="4101592"/>
            <a:ext cx="2438400" cy="1219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40" tIns="91440" rIns="45720" bIns="91440" anchor="ctr" anchorCtr="0">
            <a:normAutofit/>
          </a:bodyPr>
          <a:lstStyle>
            <a:lvl1pPr marL="0" indent="0">
              <a:spcBef>
                <a:spcPts val="667"/>
              </a:spcBef>
              <a:buNone/>
              <a:defRPr sz="1600" b="0" i="0">
                <a:latin typeface="Montserrat" pitchFamily="2" charset="77"/>
              </a:defRPr>
            </a:lvl1pPr>
            <a:lvl2pPr marL="243834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4AAAD7BA-9AE5-C54B-8AFE-5AE3B97CC962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3462865" y="1658112"/>
            <a:ext cx="2438400" cy="24384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1016000" ty="1905000" sx="100000" sy="100000" flip="none" algn="br"/>
          </a:blipFill>
          <a:ln w="12700"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400" b="0" i="0">
                <a:latin typeface="Montserrat" pitchFamily="2" charset="77"/>
              </a:defRPr>
            </a:lvl1pPr>
          </a:lstStyle>
          <a:p>
            <a:r>
              <a:rPr lang="en-US"/>
              <a:t>Click to Insert Bio Photo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FF045F72-5E83-0641-93D8-D524A24745A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303264" y="4101592"/>
            <a:ext cx="2438400" cy="1219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40" tIns="91440" rIns="45720" bIns="91440" anchor="ctr" anchorCtr="0">
            <a:normAutofit/>
          </a:bodyPr>
          <a:lstStyle>
            <a:lvl1pPr marL="0" indent="0">
              <a:spcBef>
                <a:spcPts val="667"/>
              </a:spcBef>
              <a:buNone/>
              <a:defRPr sz="1600" b="0" i="0">
                <a:latin typeface="Montserrat" pitchFamily="2" charset="77"/>
              </a:defRPr>
            </a:lvl1pPr>
            <a:lvl2pPr marL="243834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91F135A6-249F-9A4D-97D0-B4A0A82C1D92}"/>
              </a:ext>
            </a:extLst>
          </p:cNvPr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6305296" y="1658112"/>
            <a:ext cx="2438400" cy="24384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1016000" ty="1905000" sx="100000" sy="100000" flip="none" algn="br"/>
          </a:blipFill>
          <a:ln w="12700"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400" b="0" i="0">
                <a:latin typeface="Montserrat" pitchFamily="2" charset="77"/>
              </a:defRPr>
            </a:lvl1pPr>
          </a:lstStyle>
          <a:p>
            <a:r>
              <a:rPr lang="en-US"/>
              <a:t>Click to Insert Bio Photo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04CECC44-4E82-784E-A87D-0C98DF29DB9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156192" y="4101592"/>
            <a:ext cx="2438400" cy="1219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40" tIns="91440" rIns="45720" bIns="91440" anchor="ctr" anchorCtr="0">
            <a:normAutofit/>
          </a:bodyPr>
          <a:lstStyle>
            <a:lvl1pPr marL="0" indent="0">
              <a:spcBef>
                <a:spcPts val="667"/>
              </a:spcBef>
              <a:buNone/>
              <a:defRPr sz="1600" b="0" i="0">
                <a:latin typeface="Montserrat" pitchFamily="2" charset="77"/>
              </a:defRPr>
            </a:lvl1pPr>
            <a:lvl2pPr marL="243834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DE5B2D7D-5F43-944F-9863-7817D53DCFD7}"/>
              </a:ext>
            </a:extLst>
          </p:cNvPr>
          <p:cNvSpPr>
            <a:spLocks noGrp="1" noChangeAspect="1"/>
          </p:cNvSpPr>
          <p:nvPr>
            <p:ph type="pic" sz="quarter" idx="30" hasCustomPrompt="1"/>
          </p:nvPr>
        </p:nvSpPr>
        <p:spPr>
          <a:xfrm>
            <a:off x="9156192" y="1658112"/>
            <a:ext cx="2438400" cy="24384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1016000" ty="1905000" sx="100000" sy="100000" flip="none" algn="br"/>
          </a:blipFill>
          <a:ln w="12700"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400" b="0" i="0">
                <a:latin typeface="Montserrat" pitchFamily="2" charset="77"/>
              </a:defRPr>
            </a:lvl1pPr>
          </a:lstStyle>
          <a:p>
            <a:r>
              <a:rPr lang="en-US"/>
              <a:t>Click to Insert Bio Photo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5F6765-77BB-4845-8D55-9CD7C3261D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45432"/>
            <a:ext cx="10972800" cy="533544"/>
          </a:xfr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n-US"/>
              <a:t>Project Team</a:t>
            </a:r>
          </a:p>
        </p:txBody>
      </p:sp>
    </p:spTree>
    <p:extLst>
      <p:ext uri="{BB962C8B-B14F-4D97-AF65-F5344CB8AC3E}">
        <p14:creationId xmlns:p14="http://schemas.microsoft.com/office/powerpoint/2010/main" val="31761938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- 4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2F1CAF7E-5F13-3E48-AA3D-293A418D5E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38400" y="1671695"/>
            <a:ext cx="3048000" cy="1828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lIns="91440" tIns="91440" rIns="45720" bIns="91440">
            <a:normAutofit/>
          </a:bodyPr>
          <a:lstStyle>
            <a:lvl1pPr marL="0" indent="0">
              <a:spcBef>
                <a:spcPts val="667"/>
              </a:spcBef>
              <a:buNone/>
              <a:defRPr sz="1600" b="0" i="0">
                <a:latin typeface="Montserrat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89F2D073-367C-504F-8B32-129F53C4F26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" y="1671695"/>
            <a:ext cx="1828800" cy="18288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254000" ty="0" sx="100000" sy="100000" flip="none" algn="br"/>
          </a:blipFill>
          <a:ln w="12700"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400" b="0" i="0">
                <a:latin typeface="Montserrat" pitchFamily="2" charset="77"/>
              </a:defRPr>
            </a:lvl1pPr>
          </a:lstStyle>
          <a:p>
            <a:r>
              <a:rPr lang="en-US"/>
              <a:t>Click to Insert Bio Photo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CFBCFED4-F3FF-F74F-8210-0C26BC95B9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38400" y="4062984"/>
            <a:ext cx="3048000" cy="1828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lIns="91440" tIns="91440" rIns="45720" bIns="91440">
            <a:normAutofit/>
          </a:bodyPr>
          <a:lstStyle>
            <a:lvl1pPr marL="0" indent="0">
              <a:spcBef>
                <a:spcPts val="667"/>
              </a:spcBef>
              <a:buNone/>
              <a:defRPr sz="1600" b="0" i="0">
                <a:latin typeface="Montserrat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C57B93E4-4622-6A40-8C54-F08D9BDE7A1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" y="4062984"/>
            <a:ext cx="1828800" cy="18288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254000" ty="0" sx="100000" sy="100000" flip="none" algn="br"/>
          </a:blipFill>
          <a:ln w="12700"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400" b="0" i="0">
                <a:latin typeface="Montserrat" pitchFamily="2" charset="77"/>
              </a:defRPr>
            </a:lvl1pPr>
          </a:lstStyle>
          <a:p>
            <a:r>
              <a:rPr lang="en-US"/>
              <a:t>Click to Insert Bio Photo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F0DCAE8A-7A25-D64E-BD90-C2440FDC24E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546592" y="1671695"/>
            <a:ext cx="3048000" cy="1828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lIns="91440" tIns="91440" rIns="45720" bIns="91440">
            <a:normAutofit/>
          </a:bodyPr>
          <a:lstStyle>
            <a:lvl1pPr marL="0" indent="0">
              <a:spcBef>
                <a:spcPts val="667"/>
              </a:spcBef>
              <a:buNone/>
              <a:defRPr sz="1600" b="0" i="0">
                <a:latin typeface="Montserrat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EEFFECBE-20FF-744F-B5DC-0FA74DF3AF8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717792" y="1671695"/>
            <a:ext cx="1828800" cy="18288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254000" ty="0" sx="100000" sy="100000" flip="none" algn="br"/>
          </a:blipFill>
          <a:ln w="12700"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400" b="0" i="0">
                <a:latin typeface="Montserrat" pitchFamily="2" charset="77"/>
              </a:defRPr>
            </a:lvl1pPr>
          </a:lstStyle>
          <a:p>
            <a:r>
              <a:rPr lang="en-US"/>
              <a:t>Click to Insert Bio Photo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711D0530-181B-CA4D-B7E1-B250E3DA6A3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546592" y="4062984"/>
            <a:ext cx="3048000" cy="1828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lIns="91440" tIns="91440" rIns="45720" bIns="91440">
            <a:normAutofit/>
          </a:bodyPr>
          <a:lstStyle>
            <a:lvl1pPr marL="0" indent="0">
              <a:spcBef>
                <a:spcPts val="667"/>
              </a:spcBef>
              <a:buNone/>
              <a:defRPr sz="1600" b="0" i="0">
                <a:latin typeface="Montserrat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Picture Placeholder 4">
            <a:extLst>
              <a:ext uri="{FF2B5EF4-FFF2-40B4-BE49-F238E27FC236}">
                <a16:creationId xmlns:a16="http://schemas.microsoft.com/office/drawing/2014/main" id="{DEE71E3B-DF2D-9149-94F6-35885BE39D0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717792" y="4062984"/>
            <a:ext cx="1828800" cy="18288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254000" ty="0" sx="100000" sy="100000" flip="none" algn="br"/>
          </a:blipFill>
          <a:ln w="12700"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400" b="0" i="0">
                <a:latin typeface="Montserrat" pitchFamily="2" charset="77"/>
              </a:defRPr>
            </a:lvl1pPr>
          </a:lstStyle>
          <a:p>
            <a:r>
              <a:rPr lang="en-US"/>
              <a:t>Click to Insert Bio Photo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079DEC-1158-4E42-B8C4-7692FA8531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45432"/>
            <a:ext cx="10972800" cy="533544"/>
          </a:xfr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n-US"/>
              <a:t>Project Team</a:t>
            </a:r>
          </a:p>
        </p:txBody>
      </p:sp>
    </p:spTree>
    <p:extLst>
      <p:ext uri="{BB962C8B-B14F-4D97-AF65-F5344CB8AC3E}">
        <p14:creationId xmlns:p14="http://schemas.microsoft.com/office/powerpoint/2010/main" val="5959799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-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6374D04B-A074-DB4A-983C-6C766D7FEC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28800" y="1726185"/>
            <a:ext cx="2133600" cy="118884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lIns="91440" tIns="91440" rIns="45720" bIns="91440">
            <a:normAutofit/>
          </a:bodyPr>
          <a:lstStyle>
            <a:lvl1pPr marL="0" indent="0">
              <a:spcBef>
                <a:spcPts val="667"/>
              </a:spcBef>
              <a:buNone/>
              <a:defRPr sz="1600" b="0" i="0">
                <a:latin typeface="Montserrat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D4DC9477-F536-0142-9F4F-66F10469D23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" y="1726184"/>
            <a:ext cx="1219200" cy="1194816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527050" ty="463550" sx="100000" sy="100000" flip="none" algn="br"/>
          </a:blipFill>
          <a:ln w="12700"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400" b="0" i="0">
                <a:latin typeface="Montserrat" pitchFamily="2" charset="77"/>
              </a:defRPr>
            </a:lvl1pPr>
          </a:lstStyle>
          <a:p>
            <a:r>
              <a:rPr lang="en-US"/>
              <a:t>Click to Insert Bio Photo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357D5510-2190-9447-BC6E-F131E971C3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28800" y="3255773"/>
            <a:ext cx="2133600" cy="118884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lIns="91440" tIns="91440" rIns="45720" bIns="91440">
            <a:normAutofit/>
          </a:bodyPr>
          <a:lstStyle>
            <a:lvl1pPr marL="0" indent="0">
              <a:spcBef>
                <a:spcPts val="667"/>
              </a:spcBef>
              <a:buNone/>
              <a:defRPr sz="1600" b="0" i="0">
                <a:latin typeface="Montserrat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51D4871F-AA13-5545-9C19-1CE538BF5F1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" y="3255772"/>
            <a:ext cx="1219200" cy="1194816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527050" ty="463550" sx="100000" sy="100000" flip="none" algn="br"/>
          </a:blipFill>
          <a:ln w="12700"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400" b="0" i="0">
                <a:latin typeface="Montserrat" pitchFamily="2" charset="77"/>
              </a:defRPr>
            </a:lvl1pPr>
          </a:lstStyle>
          <a:p>
            <a:r>
              <a:rPr lang="en-US"/>
              <a:t>Click to Insert Bio Photo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D451B761-CAF0-C747-B010-0065381094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28800" y="4785361"/>
            <a:ext cx="2133600" cy="118884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lIns="91440" tIns="91440" rIns="45720" bIns="91440">
            <a:normAutofit/>
          </a:bodyPr>
          <a:lstStyle>
            <a:lvl1pPr marL="0" indent="0">
              <a:spcBef>
                <a:spcPts val="667"/>
              </a:spcBef>
              <a:buNone/>
              <a:defRPr sz="1600" b="0" i="0">
                <a:latin typeface="Montserrat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Picture Placeholder 4">
            <a:extLst>
              <a:ext uri="{FF2B5EF4-FFF2-40B4-BE49-F238E27FC236}">
                <a16:creationId xmlns:a16="http://schemas.microsoft.com/office/drawing/2014/main" id="{50AF21CB-86F3-CE4F-AE8C-B5D7963C738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09600" y="4785360"/>
            <a:ext cx="1219200" cy="1194816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527050" ty="463550" sx="100000" sy="100000" flip="none" algn="br"/>
          </a:blipFill>
          <a:ln w="12700"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400" b="0" i="0">
                <a:latin typeface="Montserrat" pitchFamily="2" charset="77"/>
              </a:defRPr>
            </a:lvl1pPr>
          </a:lstStyle>
          <a:p>
            <a:r>
              <a:rPr lang="en-US"/>
              <a:t>Click to Insert Bio Photo</a:t>
            </a:r>
          </a:p>
        </p:txBody>
      </p:sp>
      <p:sp>
        <p:nvSpPr>
          <p:cNvPr id="65" name="Text Placeholder 7">
            <a:extLst>
              <a:ext uri="{FF2B5EF4-FFF2-40B4-BE49-F238E27FC236}">
                <a16:creationId xmlns:a16="http://schemas.microsoft.com/office/drawing/2014/main" id="{C74576D2-78A8-9245-B745-24C5CBDC11E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436608" y="1726185"/>
            <a:ext cx="2133600" cy="118884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lIns="91440" tIns="91440" rIns="45720" bIns="91440">
            <a:normAutofit/>
          </a:bodyPr>
          <a:lstStyle>
            <a:lvl1pPr marL="0" indent="0">
              <a:spcBef>
                <a:spcPts val="667"/>
              </a:spcBef>
              <a:buNone/>
              <a:defRPr sz="1600" b="0" i="0">
                <a:latin typeface="Montserrat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4">
            <a:extLst>
              <a:ext uri="{FF2B5EF4-FFF2-40B4-BE49-F238E27FC236}">
                <a16:creationId xmlns:a16="http://schemas.microsoft.com/office/drawing/2014/main" id="{982FC854-457E-344E-9A0F-1E7A6E643A0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217408" y="1726184"/>
            <a:ext cx="1219200" cy="1194816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527050" ty="463550" sx="100000" sy="100000" flip="none" algn="br"/>
          </a:blipFill>
          <a:ln w="12700"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400" b="0" i="0">
                <a:latin typeface="Montserrat" pitchFamily="2" charset="77"/>
              </a:defRPr>
            </a:lvl1pPr>
          </a:lstStyle>
          <a:p>
            <a:r>
              <a:rPr lang="en-US"/>
              <a:t>Click to Insert Bio Photo</a:t>
            </a:r>
          </a:p>
        </p:txBody>
      </p:sp>
      <p:sp>
        <p:nvSpPr>
          <p:cNvPr id="68" name="Text Placeholder 7">
            <a:extLst>
              <a:ext uri="{FF2B5EF4-FFF2-40B4-BE49-F238E27FC236}">
                <a16:creationId xmlns:a16="http://schemas.microsoft.com/office/drawing/2014/main" id="{55FF1E00-B3CA-7D46-801D-9DCD37E6487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436608" y="3255773"/>
            <a:ext cx="2133600" cy="118884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lIns="91440" tIns="91440" rIns="45720" bIns="91440">
            <a:normAutofit/>
          </a:bodyPr>
          <a:lstStyle>
            <a:lvl1pPr marL="0" indent="0">
              <a:spcBef>
                <a:spcPts val="667"/>
              </a:spcBef>
              <a:buNone/>
              <a:defRPr sz="1600" b="0" i="0">
                <a:latin typeface="Montserrat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Picture Placeholder 4">
            <a:extLst>
              <a:ext uri="{FF2B5EF4-FFF2-40B4-BE49-F238E27FC236}">
                <a16:creationId xmlns:a16="http://schemas.microsoft.com/office/drawing/2014/main" id="{ADE194D1-AED9-824C-8A88-535DCFB46F2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217408" y="3255772"/>
            <a:ext cx="1219200" cy="1194816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527050" ty="463550" sx="100000" sy="100000" flip="none" algn="br"/>
          </a:blipFill>
          <a:ln w="12700"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400" b="0" i="0">
                <a:latin typeface="Montserrat" pitchFamily="2" charset="77"/>
              </a:defRPr>
            </a:lvl1pPr>
          </a:lstStyle>
          <a:p>
            <a:r>
              <a:rPr lang="en-US"/>
              <a:t>Click to Insert Bio Photo</a:t>
            </a:r>
          </a:p>
        </p:txBody>
      </p:sp>
      <p:sp>
        <p:nvSpPr>
          <p:cNvPr id="71" name="Text Placeholder 7">
            <a:extLst>
              <a:ext uri="{FF2B5EF4-FFF2-40B4-BE49-F238E27FC236}">
                <a16:creationId xmlns:a16="http://schemas.microsoft.com/office/drawing/2014/main" id="{A8E8269B-1735-CC48-BA70-9E8F7A470FB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436608" y="4785361"/>
            <a:ext cx="2133600" cy="118884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lIns="91440" tIns="91440" rIns="45720" bIns="91440">
            <a:normAutofit/>
          </a:bodyPr>
          <a:lstStyle>
            <a:lvl1pPr marL="0" indent="0">
              <a:spcBef>
                <a:spcPts val="667"/>
              </a:spcBef>
              <a:buNone/>
              <a:defRPr sz="1600" b="0" i="0">
                <a:latin typeface="Montserrat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2" name="Picture Placeholder 4">
            <a:extLst>
              <a:ext uri="{FF2B5EF4-FFF2-40B4-BE49-F238E27FC236}">
                <a16:creationId xmlns:a16="http://schemas.microsoft.com/office/drawing/2014/main" id="{2BADF99D-8982-2346-87C8-7BE5E73E02E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217408" y="4785360"/>
            <a:ext cx="1219200" cy="1194816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527050" ty="463550" sx="100000" sy="100000" flip="none" algn="br"/>
          </a:blipFill>
          <a:ln w="12700"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400" b="0" i="0">
                <a:latin typeface="Montserrat" pitchFamily="2" charset="77"/>
              </a:defRPr>
            </a:lvl1pPr>
          </a:lstStyle>
          <a:p>
            <a:r>
              <a:rPr lang="en-US"/>
              <a:t>Click to Insert Bio Photo</a:t>
            </a:r>
          </a:p>
        </p:txBody>
      </p:sp>
      <p:sp>
        <p:nvSpPr>
          <p:cNvPr id="74" name="Text Placeholder 7">
            <a:extLst>
              <a:ext uri="{FF2B5EF4-FFF2-40B4-BE49-F238E27FC236}">
                <a16:creationId xmlns:a16="http://schemas.microsoft.com/office/drawing/2014/main" id="{64762B7A-90C3-0C4D-916C-F68A21F4723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632704" y="1726185"/>
            <a:ext cx="2133600" cy="118884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lIns="91440" tIns="91440" rIns="45720" bIns="91440">
            <a:normAutofit/>
          </a:bodyPr>
          <a:lstStyle>
            <a:lvl1pPr marL="0" indent="0">
              <a:spcBef>
                <a:spcPts val="667"/>
              </a:spcBef>
              <a:buNone/>
              <a:defRPr sz="1600" b="0" i="0">
                <a:latin typeface="Montserrat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5" name="Picture Placeholder 4">
            <a:extLst>
              <a:ext uri="{FF2B5EF4-FFF2-40B4-BE49-F238E27FC236}">
                <a16:creationId xmlns:a16="http://schemas.microsoft.com/office/drawing/2014/main" id="{F8077EF3-CF52-A649-8293-D2828C984820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413504" y="1726184"/>
            <a:ext cx="1219200" cy="1194816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527050" ty="463550" sx="100000" sy="100000" flip="none" algn="br"/>
          </a:blipFill>
          <a:ln w="12700"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400" b="0" i="0">
                <a:latin typeface="Montserrat" pitchFamily="2" charset="77"/>
              </a:defRPr>
            </a:lvl1pPr>
          </a:lstStyle>
          <a:p>
            <a:r>
              <a:rPr lang="en-US"/>
              <a:t>Click to Insert Bio Photo</a:t>
            </a:r>
          </a:p>
        </p:txBody>
      </p:sp>
      <p:sp>
        <p:nvSpPr>
          <p:cNvPr id="77" name="Text Placeholder 7">
            <a:extLst>
              <a:ext uri="{FF2B5EF4-FFF2-40B4-BE49-F238E27FC236}">
                <a16:creationId xmlns:a16="http://schemas.microsoft.com/office/drawing/2014/main" id="{FBFC5BCA-7BBC-6A4A-A80B-A4462300911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632704" y="3255773"/>
            <a:ext cx="2133600" cy="118884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lIns="91440" tIns="91440" rIns="45720" bIns="91440">
            <a:normAutofit/>
          </a:bodyPr>
          <a:lstStyle>
            <a:lvl1pPr marL="0" indent="0">
              <a:spcBef>
                <a:spcPts val="667"/>
              </a:spcBef>
              <a:buNone/>
              <a:defRPr sz="1600" b="0" i="0">
                <a:latin typeface="Montserrat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8" name="Picture Placeholder 4">
            <a:extLst>
              <a:ext uri="{FF2B5EF4-FFF2-40B4-BE49-F238E27FC236}">
                <a16:creationId xmlns:a16="http://schemas.microsoft.com/office/drawing/2014/main" id="{993AB230-2EE6-764E-AD54-6331C6570496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413504" y="3255772"/>
            <a:ext cx="1219200" cy="1194816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527050" ty="463550" sx="100000" sy="100000" flip="none" algn="br"/>
          </a:blipFill>
          <a:ln w="12700"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400" b="0" i="0">
                <a:latin typeface="Montserrat" pitchFamily="2" charset="77"/>
              </a:defRPr>
            </a:lvl1pPr>
          </a:lstStyle>
          <a:p>
            <a:r>
              <a:rPr lang="en-US"/>
              <a:t>Click to Insert Bio Photo</a:t>
            </a:r>
          </a:p>
        </p:txBody>
      </p:sp>
      <p:sp>
        <p:nvSpPr>
          <p:cNvPr id="80" name="Text Placeholder 7">
            <a:extLst>
              <a:ext uri="{FF2B5EF4-FFF2-40B4-BE49-F238E27FC236}">
                <a16:creationId xmlns:a16="http://schemas.microsoft.com/office/drawing/2014/main" id="{8F6523BE-318F-094E-8D8F-82939778283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632704" y="4785361"/>
            <a:ext cx="2133600" cy="118884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lIns="91440" tIns="91440" rIns="45720" bIns="91440">
            <a:normAutofit/>
          </a:bodyPr>
          <a:lstStyle>
            <a:lvl1pPr marL="0" indent="0">
              <a:spcBef>
                <a:spcPts val="667"/>
              </a:spcBef>
              <a:buNone/>
              <a:defRPr sz="1600" b="0" i="0">
                <a:latin typeface="Montserrat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1" name="Picture Placeholder 4">
            <a:extLst>
              <a:ext uri="{FF2B5EF4-FFF2-40B4-BE49-F238E27FC236}">
                <a16:creationId xmlns:a16="http://schemas.microsoft.com/office/drawing/2014/main" id="{A9291271-D4A8-F449-85CE-941CCD66B971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4413504" y="4785360"/>
            <a:ext cx="1219200" cy="1194816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527050" ty="463550" sx="100000" sy="100000" flip="none" algn="br"/>
          </a:blipFill>
          <a:ln w="12700"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400" b="0" i="0">
                <a:latin typeface="Montserrat" pitchFamily="2" charset="77"/>
              </a:defRPr>
            </a:lvl1pPr>
          </a:lstStyle>
          <a:p>
            <a:r>
              <a:rPr lang="en-US"/>
              <a:t>Click to Insert Bio Photo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9DC060F-CCC6-CF48-9076-E9D83D07A3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45432"/>
            <a:ext cx="10972800" cy="533544"/>
          </a:xfr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n-US"/>
              <a:t>Project Team</a:t>
            </a:r>
          </a:p>
        </p:txBody>
      </p:sp>
    </p:spTree>
    <p:extLst>
      <p:ext uri="{BB962C8B-B14F-4D97-AF65-F5344CB8AC3E}">
        <p14:creationId xmlns:p14="http://schemas.microsoft.com/office/powerpoint/2010/main" val="3776974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1CCFDE-D3F2-7748-BADA-3D58EE9DE47B}"/>
              </a:ext>
            </a:extLst>
          </p:cNvPr>
          <p:cNvSpPr/>
          <p:nvPr userDrawn="1"/>
        </p:nvSpPr>
        <p:spPr>
          <a:xfrm>
            <a:off x="711200" y="2006601"/>
            <a:ext cx="11480800" cy="48514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0" i="0">
              <a:latin typeface="Montserrat" pitchFamily="2" charset="7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630B91-AD54-1144-9B03-E288C8B03A24}"/>
              </a:ext>
            </a:extLst>
          </p:cNvPr>
          <p:cNvSpPr/>
          <p:nvPr userDrawn="1"/>
        </p:nvSpPr>
        <p:spPr>
          <a:xfrm>
            <a:off x="609600" y="2006601"/>
            <a:ext cx="101600" cy="485140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0" i="0">
              <a:latin typeface="Montserrat" pitchFamily="2" charset="77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6C305232-F2C1-A147-8EC1-075ECAE8B2B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4400" y="2311400"/>
            <a:ext cx="3251200" cy="4064000"/>
          </a:xfrm>
          <a:prstGeom prst="rect">
            <a:avLst/>
          </a:prstGeom>
        </p:spPr>
        <p:txBody>
          <a:bodyPr numCol="1" spcCol="365760">
            <a:normAutofit/>
          </a:bodyPr>
          <a:lstStyle>
            <a:lvl1pPr marL="259074" marR="0" indent="-259074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tx1"/>
              </a:buClr>
              <a:buSzTx/>
              <a:buFont typeface="Montserrat" panose="00000500000000000000" pitchFamily="2" charset="0"/>
              <a:buChar char="•"/>
              <a:tabLst/>
              <a:defRPr sz="1467" b="0" i="0">
                <a:latin typeface="Montserrat" pitchFamily="2" charset="77"/>
              </a:defRPr>
            </a:lvl1pPr>
            <a:lvl2pPr marL="502907" marR="0" indent="-259074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tx1"/>
              </a:buClr>
              <a:buSzTx/>
              <a:buFont typeface="Montserrat" panose="00000500000000000000" pitchFamily="2" charset="0"/>
              <a:buChar char="•"/>
              <a:tabLst/>
              <a:defRPr sz="1467" b="0" i="0">
                <a:latin typeface="Montserrat" pitchFamily="2" charset="77"/>
              </a:defRPr>
            </a:lvl2pPr>
            <a:lvl3pPr marL="746741" marR="0" indent="-259074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tx1"/>
              </a:buClr>
              <a:buSzTx/>
              <a:buFont typeface="Montserrat" panose="00000500000000000000" pitchFamily="2" charset="0"/>
              <a:buChar char="•"/>
              <a:tabLst/>
              <a:defRPr sz="1467" b="0" i="0">
                <a:latin typeface="Montserrat" pitchFamily="2" charset="77"/>
              </a:defRPr>
            </a:lvl3pPr>
            <a:lvl4pPr marL="990575" indent="-259074">
              <a:buFont typeface="Montserrat" panose="00000500000000000000" pitchFamily="2" charset="0"/>
              <a:buChar char="•"/>
              <a:defRPr/>
            </a:lvl4pPr>
            <a:lvl5pPr marL="990575" indent="-259074">
              <a:buFont typeface="arial"/>
              <a:buChar char="⁃"/>
              <a:defRPr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consecteturadipiscingelit</a:t>
            </a:r>
            <a:r>
              <a:rPr lang="en-US"/>
              <a:t>, sed do </a:t>
            </a:r>
            <a:r>
              <a:rPr lang="en-US" err="1"/>
              <a:t>eiusmodtemporincididuntutlabore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  <a:p>
            <a:pPr lvl="1"/>
            <a:r>
              <a:rPr lang="en-US" err="1"/>
              <a:t>Eleifendquamadipiscing</a:t>
            </a:r>
            <a:r>
              <a:rPr lang="en-US"/>
              <a:t> vitae </a:t>
            </a:r>
            <a:r>
              <a:rPr lang="en-US" err="1"/>
              <a:t>proinsagittisnislrhoncusmattis</a:t>
            </a:r>
            <a:r>
              <a:rPr lang="en-US"/>
              <a:t>. </a:t>
            </a:r>
          </a:p>
          <a:p>
            <a:pPr lvl="1"/>
            <a:r>
              <a:rPr lang="en-US"/>
              <a:t>Ipsum dolor sit </a:t>
            </a:r>
            <a:r>
              <a:rPr lang="en-US" err="1"/>
              <a:t>ametconsecteturadipiscingelitduistristique</a:t>
            </a:r>
            <a:r>
              <a:rPr lang="en-US"/>
              <a:t>.</a:t>
            </a:r>
          </a:p>
          <a:p>
            <a:pPr lvl="2"/>
            <a:r>
              <a:rPr lang="en-US" err="1"/>
              <a:t>Jggjhgjhgjhgjhgjhg</a:t>
            </a:r>
            <a:endParaRPr lang="en-US"/>
          </a:p>
          <a:p>
            <a:pPr lvl="3"/>
            <a:r>
              <a:rPr lang="en-US"/>
              <a:t>test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D9D4CDD0-9699-BF4B-B441-93DB267FCA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21107" y="2311400"/>
            <a:ext cx="3251200" cy="4064000"/>
          </a:xfrm>
          <a:prstGeom prst="rect">
            <a:avLst/>
          </a:prstGeom>
        </p:spPr>
        <p:txBody>
          <a:bodyPr numCol="1" spcCol="365760">
            <a:normAutofit/>
          </a:bodyPr>
          <a:lstStyle>
            <a:lvl1pPr marL="259074" marR="0" indent="-259074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tx1"/>
              </a:buClr>
              <a:buSzTx/>
              <a:buFont typeface="Montserrat" panose="00000500000000000000" pitchFamily="2" charset="0"/>
              <a:buChar char="•"/>
              <a:tabLst/>
              <a:defRPr sz="1467" b="0" i="0">
                <a:latin typeface="Montserrat" pitchFamily="2" charset="77"/>
              </a:defRPr>
            </a:lvl1pPr>
            <a:lvl2pPr marL="502907" marR="0" indent="-259074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tx1"/>
              </a:buClr>
              <a:buSzTx/>
              <a:buFont typeface="Montserrat" panose="00000500000000000000" pitchFamily="2" charset="0"/>
              <a:buChar char="•"/>
              <a:tabLst/>
              <a:defRPr sz="1467" b="0" i="0">
                <a:latin typeface="Montserrat" pitchFamily="2" charset="77"/>
              </a:defRPr>
            </a:lvl2pPr>
            <a:lvl3pPr marL="746741" marR="0" indent="-259074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tx1"/>
              </a:buClr>
              <a:buSzTx/>
              <a:buFont typeface="Montserrat" panose="00000500000000000000" pitchFamily="2" charset="0"/>
              <a:buChar char="•"/>
              <a:tabLst/>
              <a:defRPr sz="1467" b="0" i="0">
                <a:latin typeface="Montserrat" pitchFamily="2" charset="77"/>
              </a:defRPr>
            </a:lvl3pPr>
            <a:lvl4pPr marL="990575" indent="-259074">
              <a:buFont typeface="Montserrat" panose="00000500000000000000" pitchFamily="2" charset="0"/>
              <a:buChar char="•"/>
              <a:defRPr/>
            </a:lvl4pPr>
            <a:lvl5pPr marL="990575" indent="-259074">
              <a:buFont typeface="arial"/>
              <a:buChar char="⁃"/>
              <a:defRPr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consecteturadipiscingelit</a:t>
            </a:r>
            <a:r>
              <a:rPr lang="en-US"/>
              <a:t>, sed do </a:t>
            </a:r>
            <a:r>
              <a:rPr lang="en-US" err="1"/>
              <a:t>eiusmodtemporincididuntutlabore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  <a:p>
            <a:pPr lvl="1"/>
            <a:r>
              <a:rPr lang="en-US" err="1"/>
              <a:t>Eleifendquamadipiscing</a:t>
            </a:r>
            <a:r>
              <a:rPr lang="en-US"/>
              <a:t> vitae </a:t>
            </a:r>
            <a:r>
              <a:rPr lang="en-US" err="1"/>
              <a:t>proinsagittisnislrhoncusmattis</a:t>
            </a:r>
            <a:r>
              <a:rPr lang="en-US"/>
              <a:t>. </a:t>
            </a:r>
          </a:p>
          <a:p>
            <a:pPr lvl="1"/>
            <a:r>
              <a:rPr lang="en-US"/>
              <a:t>Ipsum dolor sit </a:t>
            </a:r>
            <a:r>
              <a:rPr lang="en-US" err="1"/>
              <a:t>ametconsecteturadipiscingelitduistristique</a:t>
            </a:r>
            <a:r>
              <a:rPr lang="en-US"/>
              <a:t>.</a:t>
            </a:r>
          </a:p>
          <a:p>
            <a:pPr lvl="2"/>
            <a:r>
              <a:rPr lang="en-US" err="1"/>
              <a:t>Jggjhgjhgjhgjhgjhg</a:t>
            </a:r>
            <a:endParaRPr lang="en-US"/>
          </a:p>
          <a:p>
            <a:pPr lvl="3"/>
            <a:r>
              <a:rPr lang="en-US"/>
              <a:t>test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7D1C6F0F-DB78-B242-AD60-465EF9562B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27813" y="2311400"/>
            <a:ext cx="3251200" cy="4064000"/>
          </a:xfrm>
          <a:prstGeom prst="rect">
            <a:avLst/>
          </a:prstGeom>
        </p:spPr>
        <p:txBody>
          <a:bodyPr numCol="1" spcCol="365760">
            <a:normAutofit/>
          </a:bodyPr>
          <a:lstStyle>
            <a:lvl1pPr marL="259074" marR="0" indent="-259074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tx1"/>
              </a:buClr>
              <a:buSzTx/>
              <a:buFont typeface="Montserrat" panose="00000500000000000000" pitchFamily="2" charset="0"/>
              <a:buChar char="•"/>
              <a:tabLst/>
              <a:defRPr sz="1467" b="0" i="0">
                <a:latin typeface="Montserrat" pitchFamily="2" charset="77"/>
              </a:defRPr>
            </a:lvl1pPr>
            <a:lvl2pPr marL="502907" marR="0" indent="-259074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tx1"/>
              </a:buClr>
              <a:buSzTx/>
              <a:buFont typeface="Montserrat" panose="00000500000000000000" pitchFamily="2" charset="0"/>
              <a:buChar char="•"/>
              <a:tabLst/>
              <a:defRPr sz="1467" b="0" i="0">
                <a:latin typeface="Montserrat" pitchFamily="2" charset="77"/>
              </a:defRPr>
            </a:lvl2pPr>
            <a:lvl3pPr marL="746741" marR="0" indent="-259074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tx1"/>
              </a:buClr>
              <a:buSzTx/>
              <a:buFont typeface="Montserrat" panose="00000500000000000000" pitchFamily="2" charset="0"/>
              <a:buChar char="•"/>
              <a:tabLst/>
              <a:defRPr sz="1467" b="0" i="0">
                <a:latin typeface="Montserrat" pitchFamily="2" charset="77"/>
              </a:defRPr>
            </a:lvl3pPr>
            <a:lvl4pPr marL="990575" indent="-259074">
              <a:buFont typeface="Montserrat" panose="00000500000000000000" pitchFamily="2" charset="0"/>
              <a:buChar char="•"/>
              <a:defRPr/>
            </a:lvl4pPr>
            <a:lvl5pPr marL="990575" indent="-259074">
              <a:buFont typeface="arial"/>
              <a:buChar char="⁃"/>
              <a:defRPr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consecteturadipiscingelit</a:t>
            </a:r>
            <a:r>
              <a:rPr lang="en-US"/>
              <a:t>, sed do </a:t>
            </a:r>
            <a:r>
              <a:rPr lang="en-US" err="1"/>
              <a:t>eiusmodtemporincididuntutlabore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  <a:p>
            <a:pPr lvl="1"/>
            <a:r>
              <a:rPr lang="en-US" err="1"/>
              <a:t>Eleifendquamadipiscing</a:t>
            </a:r>
            <a:r>
              <a:rPr lang="en-US"/>
              <a:t> vitae </a:t>
            </a:r>
            <a:r>
              <a:rPr lang="en-US" err="1"/>
              <a:t>proinsagittisnislrhoncusmattis</a:t>
            </a:r>
            <a:r>
              <a:rPr lang="en-US"/>
              <a:t>. </a:t>
            </a:r>
          </a:p>
          <a:p>
            <a:pPr lvl="1"/>
            <a:r>
              <a:rPr lang="en-US"/>
              <a:t>Ipsum dolor sit </a:t>
            </a:r>
            <a:r>
              <a:rPr lang="en-US" err="1"/>
              <a:t>ametconsecteturadipiscingelitduistristique</a:t>
            </a:r>
            <a:r>
              <a:rPr lang="en-US"/>
              <a:t>.</a:t>
            </a:r>
          </a:p>
          <a:p>
            <a:pPr lvl="2"/>
            <a:r>
              <a:rPr lang="en-US" err="1"/>
              <a:t>Jggjhgjhgjhgjhgjhg</a:t>
            </a:r>
            <a:endParaRPr lang="en-US"/>
          </a:p>
          <a:p>
            <a:pPr lvl="3"/>
            <a:r>
              <a:rPr lang="en-US"/>
              <a:t>test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5101D247-5DD8-B744-BFA9-F9430797882A}"/>
              </a:ext>
            </a:extLst>
          </p:cNvPr>
          <p:cNvSpPr>
            <a:spLocks noGrp="1"/>
          </p:cNvSpPr>
          <p:nvPr>
            <p:ph type="subTitle" sz="quarter" idx="17" hasCustomPrompt="1"/>
          </p:nvPr>
        </p:nvSpPr>
        <p:spPr>
          <a:xfrm>
            <a:off x="609600" y="1421000"/>
            <a:ext cx="10972800" cy="585600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Montserrat" pitchFamily="2" charset="77"/>
              </a:defRPr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err="1"/>
              <a:t>Subheader</a:t>
            </a:r>
            <a:r>
              <a:rPr lang="en-US"/>
              <a:t> Text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94228D28-2BE6-9A45-844F-99140253A3CA}"/>
              </a:ext>
            </a:extLst>
          </p:cNvPr>
          <p:cNvSpPr txBox="1">
            <a:spLocks/>
          </p:cNvSpPr>
          <p:nvPr userDrawn="1"/>
        </p:nvSpPr>
        <p:spPr>
          <a:xfrm>
            <a:off x="8839200" y="6477001"/>
            <a:ext cx="2743200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en-US" sz="550" b="0" i="0" kern="1200" smtClean="0">
                <a:solidFill>
                  <a:schemeClr val="bg2">
                    <a:lumMod val="9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33" b="0" i="0">
                <a:latin typeface="Montserrat" pitchFamily="2" charset="77"/>
              </a:rPr>
              <a:t>© 2022 Huron Consulting Group Inc. and affiliates.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023E0492-5118-0842-8016-13BF83BBF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5432"/>
            <a:ext cx="10972800" cy="533544"/>
          </a:xfr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4454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E">
            <a:extLst>
              <a:ext uri="{FF2B5EF4-FFF2-40B4-BE49-F238E27FC236}">
                <a16:creationId xmlns:a16="http://schemas.microsoft.com/office/drawing/2014/main" id="{D8E8F78D-0A7D-F540-938E-90B4F5C0EE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209792"/>
            <a:ext cx="3048000" cy="365760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0" tIns="274320" rIns="274320" bIns="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>
              <a:defRPr lang="en-US" b="0" i="0" smtClean="0">
                <a:solidFill>
                  <a:schemeClr val="tx2"/>
                </a:solidFill>
                <a:effectLst/>
                <a:latin typeface="Montserrat" pitchFamily="2" charset="77"/>
              </a:defRPr>
            </a:lvl1pPr>
            <a:lvl2pPr>
              <a:defRPr lang="en-US" sz="1467" dirty="0" smtClean="0">
                <a:solidFill>
                  <a:schemeClr val="lt1"/>
                </a:solidFill>
              </a:defRPr>
            </a:lvl2pPr>
            <a:lvl3pPr>
              <a:defRPr lang="en-US" sz="1467" dirty="0" smtClean="0">
                <a:solidFill>
                  <a:schemeClr val="lt1"/>
                </a:solidFill>
              </a:defRPr>
            </a:lvl3pPr>
            <a:lvl4pPr>
              <a:defRPr lang="en-US" dirty="0" smtClean="0">
                <a:solidFill>
                  <a:schemeClr val="lt1"/>
                </a:solidFill>
              </a:defRPr>
            </a:lvl4pPr>
            <a:lvl5pPr>
              <a:defRPr lang="en-US" dirty="0">
                <a:solidFill>
                  <a:schemeClr val="lt1"/>
                </a:solidFill>
              </a:defRPr>
            </a:lvl5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/>
              <a:t>Section Title Goes Here</a:t>
            </a:r>
          </a:p>
        </p:txBody>
      </p:sp>
      <p:sp>
        <p:nvSpPr>
          <p:cNvPr id="7" name="Object D">
            <a:extLst>
              <a:ext uri="{FF2B5EF4-FFF2-40B4-BE49-F238E27FC236}">
                <a16:creationId xmlns:a16="http://schemas.microsoft.com/office/drawing/2014/main" id="{0E02BE79-1937-0442-B58E-0956BCBA5D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-1"/>
            <a:ext cx="3042355" cy="220979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0" tIns="0" rIns="274320" bIns="18288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>
              <a:defRPr lang="en-US" sz="5333" b="0" i="0" smtClean="0">
                <a:solidFill>
                  <a:schemeClr val="tx2"/>
                </a:solidFill>
                <a:effectLst/>
                <a:latin typeface="Montserrat" pitchFamily="2" charset="77"/>
              </a:defRPr>
            </a:lvl1pPr>
            <a:lvl2pPr>
              <a:defRPr lang="en-US" sz="1467" dirty="0" smtClean="0">
                <a:solidFill>
                  <a:schemeClr val="lt1"/>
                </a:solidFill>
              </a:defRPr>
            </a:lvl2pPr>
            <a:lvl3pPr>
              <a:defRPr lang="en-US" sz="1467" dirty="0" smtClean="0">
                <a:solidFill>
                  <a:schemeClr val="lt1"/>
                </a:solidFill>
              </a:defRPr>
            </a:lvl3pPr>
            <a:lvl4pPr>
              <a:defRPr lang="en-US" dirty="0" smtClean="0">
                <a:solidFill>
                  <a:schemeClr val="lt1"/>
                </a:solidFill>
              </a:defRPr>
            </a:lvl4pPr>
            <a:lvl5pPr>
              <a:defRPr lang="en-US" dirty="0">
                <a:solidFill>
                  <a:schemeClr val="lt1"/>
                </a:solidFill>
              </a:defRPr>
            </a:lvl5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/>
              <a:t>1</a:t>
            </a:r>
          </a:p>
        </p:txBody>
      </p:sp>
      <p:cxnSp>
        <p:nvCxnSpPr>
          <p:cNvPr id="8" name="Object G">
            <a:extLst>
              <a:ext uri="{FF2B5EF4-FFF2-40B4-BE49-F238E27FC236}">
                <a16:creationId xmlns:a16="http://schemas.microsoft.com/office/drawing/2014/main" id="{3F99C4F8-CBB5-2D43-8334-E63FE8BE5522}"/>
              </a:ext>
            </a:extLst>
          </p:cNvPr>
          <p:cNvCxnSpPr/>
          <p:nvPr userDrawn="1"/>
        </p:nvCxnSpPr>
        <p:spPr>
          <a:xfrm>
            <a:off x="609600" y="2221832"/>
            <a:ext cx="1219200" cy="0"/>
          </a:xfrm>
          <a:prstGeom prst="line">
            <a:avLst/>
          </a:prstGeom>
          <a:ln w="254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bject F">
            <a:extLst>
              <a:ext uri="{FF2B5EF4-FFF2-40B4-BE49-F238E27FC236}">
                <a16:creationId xmlns:a16="http://schemas.microsoft.com/office/drawing/2014/main" id="{EE5C4E75-1D5D-F249-87A3-18DA7E8E974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48000" y="0"/>
            <a:ext cx="9144000" cy="68580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</p:spPr>
        <p:txBody>
          <a:bodyPr bIns="0" anchor="ctr" anchorCtr="0"/>
          <a:lstStyle>
            <a:lvl1pPr marL="0" indent="0" algn="ctr">
              <a:buNone/>
              <a:defRPr b="0" i="0">
                <a:solidFill>
                  <a:schemeClr val="accent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insert new image</a:t>
            </a:r>
          </a:p>
        </p:txBody>
      </p:sp>
      <p:sp>
        <p:nvSpPr>
          <p:cNvPr id="11" name="Slide Number Placeholder 16">
            <a:extLst>
              <a:ext uri="{FF2B5EF4-FFF2-40B4-BE49-F238E27FC236}">
                <a16:creationId xmlns:a16="http://schemas.microsoft.com/office/drawing/2014/main" id="{6D9ADB94-8607-B741-BBFC-0A4E6EACD818}"/>
              </a:ext>
            </a:extLst>
          </p:cNvPr>
          <p:cNvSpPr txBox="1">
            <a:spLocks/>
          </p:cNvSpPr>
          <p:nvPr userDrawn="1"/>
        </p:nvSpPr>
        <p:spPr>
          <a:xfrm>
            <a:off x="8839200" y="6477001"/>
            <a:ext cx="2743200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en-US" sz="550" b="0" i="0" kern="1200" smtClean="0">
                <a:solidFill>
                  <a:schemeClr val="bg2">
                    <a:lumMod val="9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33" b="0" i="0">
                <a:latin typeface="Montserrat" pitchFamily="2" charset="77"/>
              </a:rPr>
              <a:t>© 2022 Huron Consulting Group Inc. and affiliates.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DBEF309-C0CB-536D-CA5F-D7B6BBEC46F0}"/>
              </a:ext>
            </a:extLst>
          </p:cNvPr>
          <p:cNvSpPr/>
          <p:nvPr userDrawn="1"/>
        </p:nvSpPr>
        <p:spPr>
          <a:xfrm>
            <a:off x="609600" y="419101"/>
            <a:ext cx="2432755" cy="10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2829F8-FFA1-E253-7871-E3F28DF804FC}"/>
              </a:ext>
            </a:extLst>
          </p:cNvPr>
          <p:cNvSpPr txBox="1"/>
          <p:nvPr userDrawn="1"/>
        </p:nvSpPr>
        <p:spPr>
          <a:xfrm>
            <a:off x="4805363" y="6652844"/>
            <a:ext cx="258127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Montserrat" pitchFamily="2" charset="0"/>
              </a:rPr>
              <a:t>DRAFT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3430213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hart, diagram&#10;&#10;Description automatically generated">
            <a:extLst>
              <a:ext uri="{FF2B5EF4-FFF2-40B4-BE49-F238E27FC236}">
                <a16:creationId xmlns:a16="http://schemas.microsoft.com/office/drawing/2014/main" id="{D871A462-2884-DE4A-8EF6-7E391051EC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Object H">
            <a:extLst>
              <a:ext uri="{FF2B5EF4-FFF2-40B4-BE49-F238E27FC236}">
                <a16:creationId xmlns:a16="http://schemas.microsoft.com/office/drawing/2014/main" id="{D8E8F78D-0A7D-F540-938E-90B4F5C0EE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6987" y="5767221"/>
            <a:ext cx="2231013" cy="670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>
              <a:spcBef>
                <a:spcPts val="800"/>
              </a:spcBef>
              <a:spcAft>
                <a:spcPts val="800"/>
              </a:spcAft>
              <a:defRPr lang="en-US" sz="1467" b="0" i="0" smtClean="0">
                <a:solidFill>
                  <a:schemeClr val="tx2"/>
                </a:solidFill>
                <a:effectLst/>
                <a:latin typeface="Montserrat" pitchFamily="2" charset="77"/>
              </a:defRPr>
            </a:lvl1pPr>
            <a:lvl2pPr>
              <a:defRPr lang="en-US" sz="1467" dirty="0" smtClean="0">
                <a:solidFill>
                  <a:schemeClr val="lt1"/>
                </a:solidFill>
              </a:defRPr>
            </a:lvl2pPr>
            <a:lvl3pPr>
              <a:defRPr lang="en-US" sz="1467" dirty="0" smtClean="0">
                <a:solidFill>
                  <a:schemeClr val="lt1"/>
                </a:solidFill>
              </a:defRPr>
            </a:lvl3pPr>
            <a:lvl4pPr>
              <a:defRPr lang="en-US" dirty="0" smtClean="0">
                <a:solidFill>
                  <a:schemeClr val="lt1"/>
                </a:solidFill>
              </a:defRPr>
            </a:lvl4pPr>
            <a:lvl5pPr>
              <a:defRPr lang="en-US" dirty="0">
                <a:solidFill>
                  <a:schemeClr val="lt1"/>
                </a:solidFill>
              </a:defRPr>
            </a:lvl5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/>
              <a:t>Speaker Name</a:t>
            </a:r>
          </a:p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/>
              <a:t>Speaker Title</a:t>
            </a:r>
          </a:p>
        </p:txBody>
      </p:sp>
      <p:sp>
        <p:nvSpPr>
          <p:cNvPr id="12" name="Object I">
            <a:extLst>
              <a:ext uri="{FF2B5EF4-FFF2-40B4-BE49-F238E27FC236}">
                <a16:creationId xmlns:a16="http://schemas.microsoft.com/office/drawing/2014/main" id="{5B009E00-31A4-3C4C-9886-7B7646AECF8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6987" y="2668952"/>
            <a:ext cx="2231012" cy="2941163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b"/>
          </a:blipFill>
        </p:spPr>
        <p:txBody>
          <a:bodyPr anchor="t" anchorCtr="0"/>
          <a:lstStyle>
            <a:lvl1pPr marL="0" indent="0" algn="ctr">
              <a:buNone/>
              <a:defRPr b="0" i="0">
                <a:latin typeface="Montserrat" pitchFamily="2" charset="77"/>
              </a:defRPr>
            </a:lvl1pPr>
          </a:lstStyle>
          <a:p>
            <a:r>
              <a:rPr lang="en-US"/>
              <a:t>Click to Insert Employee Photo</a:t>
            </a:r>
          </a:p>
        </p:txBody>
      </p:sp>
      <p:sp>
        <p:nvSpPr>
          <p:cNvPr id="20" name="Object J">
            <a:extLst>
              <a:ext uri="{FF2B5EF4-FFF2-40B4-BE49-F238E27FC236}">
                <a16:creationId xmlns:a16="http://schemas.microsoft.com/office/drawing/2014/main" id="{20E5979B-F9EC-3D49-BE6D-6E69C00869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5784" y="1396855"/>
            <a:ext cx="7304101" cy="533544"/>
          </a:xfrm>
        </p:spPr>
        <p:txBody>
          <a:bodyPr anchor="b"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n-US">
                <a:solidFill>
                  <a:srgbClr val="00558C"/>
                </a:solidFill>
              </a:rPr>
              <a:t>Topic Title</a:t>
            </a:r>
          </a:p>
        </p:txBody>
      </p:sp>
      <p:sp>
        <p:nvSpPr>
          <p:cNvPr id="21" name="Object K">
            <a:extLst>
              <a:ext uri="{FF2B5EF4-FFF2-40B4-BE49-F238E27FC236}">
                <a16:creationId xmlns:a16="http://schemas.microsoft.com/office/drawing/2014/main" id="{6B6DACE6-B4A3-6646-A297-53CA0085DB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5784" y="2060443"/>
            <a:ext cx="7304101" cy="39051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en-US">
                <a:solidFill>
                  <a:srgbClr val="00558C"/>
                </a:solidFill>
              </a:rPr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569095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s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B097A5-729F-7F42-B970-A4BD8F24AE3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1"/>
            <a:ext cx="6096000" cy="68580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2540000" ty="0" sx="100000" sy="100000" flip="none" algn="bl"/>
          </a:blipFill>
        </p:spPr>
        <p:txBody>
          <a:bodyPr tIns="1097280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/>
              <a:t>FPO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12F8DB-2412-5C49-B71D-41512B3A54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05600" y="838200"/>
            <a:ext cx="4876800" cy="5181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lnSpc>
                <a:spcPct val="110000"/>
              </a:lnSpc>
              <a:defRPr lang="en-US" sz="2667" b="0" i="0" smtClean="0">
                <a:solidFill>
                  <a:schemeClr val="bg2">
                    <a:lumMod val="50000"/>
                  </a:schemeClr>
                </a:solidFill>
                <a:effectLst/>
                <a:latin typeface="Montserrat" pitchFamily="2" charset="77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2C62EC9-085C-BE42-9F99-0423940B49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838200"/>
            <a:ext cx="6096000" cy="5181600"/>
          </a:xfrm>
          <a:gradFill>
            <a:gsLst>
              <a:gs pos="70000">
                <a:schemeClr val="bg1">
                  <a:alpha val="76000"/>
                </a:schemeClr>
              </a:gs>
              <a:gs pos="10000">
                <a:schemeClr val="bg1">
                  <a:alpha val="0"/>
                </a:schemeClr>
              </a:gs>
              <a:gs pos="32000">
                <a:schemeClr val="bg1">
                  <a:alpha val="85000"/>
                </a:schemeClr>
              </a:gs>
              <a:gs pos="89000">
                <a:schemeClr val="bg1">
                  <a:alpha val="0"/>
                </a:schemeClr>
              </a:gs>
            </a:gsLst>
            <a:lin ang="5400000" scaled="0"/>
          </a:gradFill>
        </p:spPr>
        <p:txBody>
          <a:bodyPr lIns="457200" anchor="ctr" anchorCtr="0">
            <a:normAutofit/>
          </a:bodyPr>
          <a:lstStyle>
            <a:lvl1pPr>
              <a:defRPr sz="3733" b="0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en-US"/>
              <a:t>Section Title Option 2 or Emphasis Slide</a:t>
            </a:r>
          </a:p>
        </p:txBody>
      </p:sp>
    </p:spTree>
    <p:extLst>
      <p:ext uri="{BB962C8B-B14F-4D97-AF65-F5344CB8AC3E}">
        <p14:creationId xmlns:p14="http://schemas.microsoft.com/office/powerpoint/2010/main" val="12485328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440">
          <p15:clr>
            <a:srgbClr val="FBAE40"/>
          </p15:clr>
        </p15:guide>
        <p15:guide id="4" pos="432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s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B097A5-729F-7F42-B970-A4BD8F24AE3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1"/>
            <a:ext cx="6096000" cy="68580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1270000" ty="0" sx="100000" sy="100000" flip="none" algn="ctr"/>
          </a:blipFill>
        </p:spPr>
        <p:txBody>
          <a:bodyPr tIns="1097280"/>
          <a:lstStyle>
            <a:lvl1pPr marL="0" indent="0" algn="ctr">
              <a:buNone/>
              <a:defRPr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change image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12F8DB-2412-5C49-B71D-41512B3A54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05600" y="838200"/>
            <a:ext cx="4876800" cy="5181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lnSpc>
                <a:spcPct val="110000"/>
              </a:lnSpc>
              <a:defRPr lang="en-US" sz="2667" b="0" i="0" smtClean="0">
                <a:solidFill>
                  <a:schemeClr val="bg2">
                    <a:lumMod val="50000"/>
                  </a:schemeClr>
                </a:solidFill>
                <a:effectLst/>
                <a:latin typeface="Montserrat" pitchFamily="2" charset="77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814053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440">
          <p15:clr>
            <a:srgbClr val="FBAE40"/>
          </p15:clr>
        </p15:guide>
        <p15:guide id="4" pos="432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s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B097A5-729F-7F42-B970-A4BD8F24AE3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1"/>
            <a:ext cx="6096000" cy="68580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228600" ty="0" sx="100000" sy="100000" flip="none" algn="ctr"/>
          </a:blipFill>
        </p:spPr>
        <p:txBody>
          <a:bodyPr tIns="0" anchor="ctr" anchorCtr="0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en-US"/>
              <a:t>FPO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12F8DB-2412-5C49-B71D-41512B3A54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838200"/>
            <a:ext cx="4876800" cy="5181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lnSpc>
                <a:spcPct val="110000"/>
              </a:lnSpc>
              <a:defRPr lang="en-US" sz="2667" b="0" i="0" smtClean="0">
                <a:solidFill>
                  <a:schemeClr val="bg2">
                    <a:lumMod val="50000"/>
                  </a:schemeClr>
                </a:solidFill>
                <a:effectLst/>
                <a:latin typeface="Montserrat" pitchFamily="2" charset="77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sp>
        <p:nvSpPr>
          <p:cNvPr id="7" name="Slide Number Placeholder 16">
            <a:extLst>
              <a:ext uri="{FF2B5EF4-FFF2-40B4-BE49-F238E27FC236}">
                <a16:creationId xmlns:a16="http://schemas.microsoft.com/office/drawing/2014/main" id="{9DBF3C6A-5AD8-FA4B-BB3E-8CB4CAF538B9}"/>
              </a:ext>
            </a:extLst>
          </p:cNvPr>
          <p:cNvSpPr txBox="1">
            <a:spLocks/>
          </p:cNvSpPr>
          <p:nvPr userDrawn="1"/>
        </p:nvSpPr>
        <p:spPr>
          <a:xfrm>
            <a:off x="8839200" y="6477001"/>
            <a:ext cx="2743200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en-US" sz="550" b="0" i="0" kern="1200" smtClean="0">
                <a:solidFill>
                  <a:schemeClr val="bg2">
                    <a:lumMod val="9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33" b="0" i="0">
                <a:latin typeface="Montserrat" pitchFamily="2" charset="77"/>
              </a:rPr>
              <a:t>© 2022 Huron Consulting Group Inc. and affiliates.</a:t>
            </a:r>
          </a:p>
        </p:txBody>
      </p:sp>
    </p:spTree>
    <p:extLst>
      <p:ext uri="{BB962C8B-B14F-4D97-AF65-F5344CB8AC3E}">
        <p14:creationId xmlns:p14="http://schemas.microsoft.com/office/powerpoint/2010/main" val="2395374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440">
          <p15:clr>
            <a:srgbClr val="FBAE40"/>
          </p15:clr>
        </p15:guide>
        <p15:guide id="4" pos="432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s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FBBB23F-19F0-ED43-9C93-1915F6B7E7E5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>
              <a:alpha val="11628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 i="0">
              <a:latin typeface="Montserrat" pitchFamily="2" charset="77"/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2587FC62-5289-4447-BB64-C203DDA6F6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05600" y="838200"/>
            <a:ext cx="4876800" cy="5181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lnSpc>
                <a:spcPct val="110000"/>
              </a:lnSpc>
              <a:defRPr lang="en-US" sz="2667" b="0" i="0" smtClean="0">
                <a:solidFill>
                  <a:schemeClr val="tx1"/>
                </a:solidFill>
                <a:effectLst/>
                <a:latin typeface="Montserrat" pitchFamily="2" charset="77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4ACF6AF8-39BF-6644-8CD4-385CA88BDF0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1"/>
            <a:ext cx="6096000" cy="68580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2540000" ty="0" sx="100000" sy="100000" flip="none" algn="bl"/>
          </a:blipFill>
        </p:spPr>
        <p:txBody>
          <a:bodyPr tIns="1097280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/>
              <a:t>FPO</a:t>
            </a:r>
          </a:p>
        </p:txBody>
      </p:sp>
    </p:spTree>
    <p:extLst>
      <p:ext uri="{BB962C8B-B14F-4D97-AF65-F5344CB8AC3E}">
        <p14:creationId xmlns:p14="http://schemas.microsoft.com/office/powerpoint/2010/main" val="8552862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440">
          <p15:clr>
            <a:srgbClr val="FBAE40"/>
          </p15:clr>
        </p15:guide>
        <p15:guide id="4" pos="432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2">
            <a:extLst>
              <a:ext uri="{FF2B5EF4-FFF2-40B4-BE49-F238E27FC236}">
                <a16:creationId xmlns:a16="http://schemas.microsoft.com/office/drawing/2014/main" id="{4EE1F075-EEF0-0540-A1F5-7EA2F9CB2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5432"/>
            <a:ext cx="10972800" cy="53348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endParaRPr lang="en-US"/>
          </a:p>
        </p:txBody>
      </p:sp>
      <p:sp>
        <p:nvSpPr>
          <p:cNvPr id="6" name="Footer Placeholder 15">
            <a:extLst>
              <a:ext uri="{FF2B5EF4-FFF2-40B4-BE49-F238E27FC236}">
                <a16:creationId xmlns:a16="http://schemas.microsoft.com/office/drawing/2014/main" id="{B23B840B-64CC-564C-8951-187F88D77C1A}"/>
              </a:ext>
            </a:extLst>
          </p:cNvPr>
          <p:cNvSpPr txBox="1">
            <a:spLocks/>
          </p:cNvSpPr>
          <p:nvPr userDrawn="1"/>
        </p:nvSpPr>
        <p:spPr>
          <a:xfrm>
            <a:off x="7823200" y="1694196"/>
            <a:ext cx="4093411" cy="30800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667" b="0" i="0">
              <a:latin typeface="Montserrat" pitchFamily="2" charset="77"/>
            </a:endParaRPr>
          </a:p>
        </p:txBody>
      </p:sp>
      <p:sp>
        <p:nvSpPr>
          <p:cNvPr id="10" name="Slide Number Placeholder 16">
            <a:extLst>
              <a:ext uri="{FF2B5EF4-FFF2-40B4-BE49-F238E27FC236}">
                <a16:creationId xmlns:a16="http://schemas.microsoft.com/office/drawing/2014/main" id="{D43713D9-A249-0841-B621-BEEF4CB6B7BC}"/>
              </a:ext>
            </a:extLst>
          </p:cNvPr>
          <p:cNvSpPr txBox="1">
            <a:spLocks/>
          </p:cNvSpPr>
          <p:nvPr userDrawn="1"/>
        </p:nvSpPr>
        <p:spPr>
          <a:xfrm>
            <a:off x="9397573" y="6714444"/>
            <a:ext cx="2743200" cy="1127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r" defTabSz="457200" rtl="0" eaLnBrk="1" latinLnBrk="0" hangingPunct="1">
              <a:defRPr lang="en-US" sz="550" b="0" i="0" kern="1200" smtClean="0">
                <a:solidFill>
                  <a:schemeClr val="bg2">
                    <a:lumMod val="9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33" b="0" i="0">
                <a:latin typeface="Montserrat" pitchFamily="2" charset="77"/>
              </a:rPr>
              <a:t>© </a:t>
            </a:r>
            <a:fld id="{3F771C59-E704-5440-9B61-603E10960BB3}" type="datetimeyyyy">
              <a:rPr lang="en-US" sz="733" b="0" i="0" smtClean="0">
                <a:latin typeface="Montserrat" pitchFamily="2" charset="77"/>
              </a:rPr>
              <a:t>2024</a:t>
            </a:fld>
            <a:r>
              <a:rPr lang="en-US" sz="733" b="0" i="0">
                <a:latin typeface="Montserrat" pitchFamily="2" charset="77"/>
              </a:rPr>
              <a:t> Huron Consulting Group Inc. and affiliates.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473B95-91D3-80BC-E13F-A1B3F0BC31EA}"/>
              </a:ext>
            </a:extLst>
          </p:cNvPr>
          <p:cNvSpPr txBox="1"/>
          <p:nvPr userDrawn="1"/>
        </p:nvSpPr>
        <p:spPr>
          <a:xfrm>
            <a:off x="9254067" y="229659"/>
            <a:ext cx="2328333" cy="235898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en-US" sz="933" spc="133" baseline="0">
                <a:latin typeface="Montserrat" pitchFamily="2" charset="77"/>
              </a:rPr>
              <a:t>HURON</a:t>
            </a:r>
            <a:r>
              <a:rPr lang="en-US" sz="933">
                <a:latin typeface="Montserrat" pitchFamily="2" charset="77"/>
              </a:rPr>
              <a:t> </a:t>
            </a:r>
            <a:r>
              <a:rPr lang="en-US" sz="933">
                <a:solidFill>
                  <a:schemeClr val="tx2"/>
                </a:solidFill>
                <a:latin typeface="Montserrat" pitchFamily="2" charset="77"/>
              </a:rPr>
              <a:t>|</a:t>
            </a:r>
            <a:r>
              <a:rPr lang="en-US" sz="933">
                <a:latin typeface="Montserrat" pitchFamily="2" charset="77"/>
              </a:rPr>
              <a:t> </a:t>
            </a:r>
            <a:fld id="{0DAF6126-3D70-4EAF-8CE6-9BB6A80E045B}" type="slidenum">
              <a:rPr lang="en-US" sz="933" smtClean="0">
                <a:latin typeface="Montserrat" pitchFamily="2" charset="77"/>
              </a:rPr>
              <a:pPr algn="r"/>
              <a:t>‹#›</a:t>
            </a:fld>
            <a:endParaRPr lang="en-US" sz="933">
              <a:latin typeface="Montserrat" pitchFamily="2" charset="77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C89BE07-278C-DE92-0CAD-FC6C398C0119}"/>
              </a:ext>
            </a:extLst>
          </p:cNvPr>
          <p:cNvCxnSpPr>
            <a:cxnSpLocks/>
          </p:cNvCxnSpPr>
          <p:nvPr userDrawn="1"/>
        </p:nvCxnSpPr>
        <p:spPr>
          <a:xfrm>
            <a:off x="609600" y="492815"/>
            <a:ext cx="10972800" cy="0"/>
          </a:xfrm>
          <a:prstGeom prst="line">
            <a:avLst/>
          </a:prstGeom>
          <a:noFill/>
          <a:ln w="3175" cap="flat" cmpd="sng" algn="ctr">
            <a:solidFill>
              <a:schemeClr val="bg2"/>
            </a:solidFill>
            <a:prstDash val="solid"/>
          </a:ln>
          <a:effectLst/>
        </p:spPr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D997D4E-9730-DFC8-42E9-125C18439E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102550"/>
            <a:ext cx="10972800" cy="7313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E48D67-94D8-79B3-3683-DEA8F070652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7" t="12642" b="14281"/>
          <a:stretch/>
        </p:blipFill>
        <p:spPr bwMode="auto">
          <a:xfrm>
            <a:off x="0" y="6519437"/>
            <a:ext cx="1523533" cy="33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636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</p:sldLayoutIdLst>
  <p:hf sldNum="0" hdr="0"/>
  <p:txStyles>
    <p:titleStyle>
      <a:lvl1pPr algn="l" defTabSz="609585" rtl="0" eaLnBrk="1" latinLnBrk="0" hangingPunct="1">
        <a:spcBef>
          <a:spcPct val="0"/>
        </a:spcBef>
        <a:buNone/>
        <a:defRPr sz="3467" b="0" i="0" kern="1200" cap="none" baseline="0">
          <a:solidFill>
            <a:schemeClr val="tx1"/>
          </a:solidFill>
          <a:latin typeface="Montserrat" pitchFamily="2" charset="77"/>
          <a:ea typeface="+mj-ea"/>
          <a:cs typeface="Arial Narrow"/>
        </a:defRPr>
      </a:lvl1pPr>
    </p:titleStyle>
    <p:bodyStyle>
      <a:lvl1pPr marL="0" indent="0" algn="l" defTabSz="609585" rtl="0" eaLnBrk="1" latinLnBrk="0" hangingPunct="1">
        <a:lnSpc>
          <a:spcPct val="110000"/>
        </a:lnSpc>
        <a:spcBef>
          <a:spcPts val="1333"/>
        </a:spcBef>
        <a:buClr>
          <a:schemeClr val="tx1"/>
        </a:buClr>
        <a:buFont typeface="Arial" panose="020B0604020202020204" pitchFamily="34" charset="0"/>
        <a:buNone/>
        <a:defRPr sz="1867" b="0" i="0" kern="1200">
          <a:solidFill>
            <a:schemeClr val="bg2">
              <a:lumMod val="25000"/>
            </a:schemeClr>
          </a:solidFill>
          <a:latin typeface="Montserrat" pitchFamily="2" charset="77"/>
          <a:ea typeface="+mn-ea"/>
          <a:cs typeface="+mn-cs"/>
        </a:defRPr>
      </a:lvl1pPr>
      <a:lvl2pPr marL="243834" indent="0" algn="l" defTabSz="609585" rtl="0" eaLnBrk="1" latinLnBrk="0" hangingPunct="1">
        <a:lnSpc>
          <a:spcPct val="110000"/>
        </a:lnSpc>
        <a:spcBef>
          <a:spcPts val="1333"/>
        </a:spcBef>
        <a:buClr>
          <a:schemeClr val="tx1"/>
        </a:buClr>
        <a:buFont typeface="Arial" panose="020B0604020202020204" pitchFamily="34" charset="0"/>
        <a:buNone/>
        <a:defRPr sz="1867" b="0" i="0" kern="1200">
          <a:solidFill>
            <a:schemeClr val="bg2">
              <a:lumMod val="25000"/>
            </a:schemeClr>
          </a:solidFill>
          <a:latin typeface="Montserrat" pitchFamily="2" charset="77"/>
          <a:ea typeface="+mn-ea"/>
          <a:cs typeface="+mn-cs"/>
        </a:defRPr>
      </a:lvl2pPr>
      <a:lvl3pPr marL="731502" indent="0" algn="l" defTabSz="609585" rtl="0" eaLnBrk="1" latinLnBrk="0" hangingPunct="1">
        <a:lnSpc>
          <a:spcPct val="110000"/>
        </a:lnSpc>
        <a:spcBef>
          <a:spcPts val="1333"/>
        </a:spcBef>
        <a:buClr>
          <a:schemeClr val="tx1"/>
        </a:buClr>
        <a:buFont typeface="Arial" panose="020B0604020202020204" pitchFamily="34" charset="0"/>
        <a:buNone/>
        <a:defRPr sz="1467" b="0" i="0" kern="1200" baseline="0">
          <a:solidFill>
            <a:schemeClr val="bg2">
              <a:lumMod val="25000"/>
            </a:schemeClr>
          </a:solidFill>
          <a:latin typeface="Montserrat" pitchFamily="2" charset="77"/>
          <a:ea typeface="+mn-ea"/>
          <a:cs typeface="+mn-cs"/>
        </a:defRPr>
      </a:lvl3pPr>
      <a:lvl4pPr marL="975336" indent="0" algn="l" defTabSz="609585" rtl="0" eaLnBrk="1" latinLnBrk="0" hangingPunct="1">
        <a:lnSpc>
          <a:spcPct val="110000"/>
        </a:lnSpc>
        <a:spcBef>
          <a:spcPts val="1333"/>
        </a:spcBef>
        <a:buClr>
          <a:schemeClr val="tx1"/>
        </a:buClr>
        <a:buFont typeface="Arial" panose="020B0604020202020204" pitchFamily="34" charset="0"/>
        <a:buNone/>
        <a:defRPr sz="1467" b="0" i="0" kern="1200" baseline="0">
          <a:solidFill>
            <a:schemeClr val="bg2">
              <a:lumMod val="25000"/>
            </a:schemeClr>
          </a:solidFill>
          <a:latin typeface="Montserrat" pitchFamily="2" charset="77"/>
          <a:ea typeface="+mn-ea"/>
          <a:cs typeface="+mn-cs"/>
        </a:defRPr>
      </a:lvl4pPr>
      <a:lvl5pPr marL="975336" indent="0" algn="l" defTabSz="609585" rtl="0" eaLnBrk="1" latinLnBrk="0" hangingPunct="1">
        <a:lnSpc>
          <a:spcPct val="110000"/>
        </a:lnSpc>
        <a:spcBef>
          <a:spcPts val="1333"/>
        </a:spcBef>
        <a:buClr>
          <a:schemeClr val="tx1"/>
        </a:buClr>
        <a:buFont typeface="Arial" panose="020B0604020202020204" pitchFamily="34" charset="0"/>
        <a:buNone/>
        <a:defRPr sz="1467" b="0" i="0" kern="1200" baseline="0">
          <a:solidFill>
            <a:schemeClr val="bg2">
              <a:lumMod val="25000"/>
            </a:schemeClr>
          </a:solidFill>
          <a:latin typeface="Montserrat" pitchFamily="2" charset="77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2">
          <p15:clr>
            <a:srgbClr val="F26B43"/>
          </p15:clr>
        </p15:guide>
        <p15:guide id="2" pos="288">
          <p15:clr>
            <a:srgbClr val="F26B43"/>
          </p15:clr>
        </p15:guide>
        <p15:guide id="3" orient="horz" pos="3012">
          <p15:clr>
            <a:srgbClr val="F26B43"/>
          </p15:clr>
        </p15:guide>
        <p15:guide id="8" orient="horz" pos="1620">
          <p15:clr>
            <a:srgbClr val="F26B43"/>
          </p15:clr>
        </p15:guide>
        <p15:guide id="21" pos="2880">
          <p15:clr>
            <a:srgbClr val="F26B43"/>
          </p15:clr>
        </p15:guide>
        <p15:guide id="30" pos="547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054DBBD-E7A8-F260-21DA-595451998D9F}"/>
              </a:ext>
            </a:extLst>
          </p:cNvPr>
          <p:cNvCxnSpPr>
            <a:cxnSpLocks/>
          </p:cNvCxnSpPr>
          <p:nvPr/>
        </p:nvCxnSpPr>
        <p:spPr>
          <a:xfrm>
            <a:off x="5873808" y="1590877"/>
            <a:ext cx="0" cy="3413760"/>
          </a:xfrm>
          <a:prstGeom prst="line">
            <a:avLst/>
          </a:prstGeom>
          <a:ln w="12700" cmpd="sng">
            <a:solidFill>
              <a:srgbClr val="C4123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le 20">
            <a:extLst>
              <a:ext uri="{FF2B5EF4-FFF2-40B4-BE49-F238E27FC236}">
                <a16:creationId xmlns:a16="http://schemas.microsoft.com/office/drawing/2014/main" id="{8672147E-FE0C-D95C-719C-2E969DAE9B05}"/>
              </a:ext>
            </a:extLst>
          </p:cNvPr>
          <p:cNvGraphicFramePr>
            <a:graphicFrameLocks noGrp="1"/>
          </p:cNvGraphicFramePr>
          <p:nvPr/>
        </p:nvGraphicFramePr>
        <p:xfrm>
          <a:off x="609599" y="1293488"/>
          <a:ext cx="10972800" cy="4516763"/>
        </p:xfrm>
        <a:graphic>
          <a:graphicData uri="http://schemas.openxmlformats.org/drawingml/2006/table">
            <a:tbl>
              <a:tblPr firstRow="1" bandRow="1"/>
              <a:tblGrid>
                <a:gridCol w="2194560">
                  <a:extLst>
                    <a:ext uri="{9D8B030D-6E8A-4147-A177-3AD203B41FA5}">
                      <a16:colId xmlns:a16="http://schemas.microsoft.com/office/drawing/2014/main" val="1998655348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1606557252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753933018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1919673166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1016969443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3631068080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234119527"/>
                    </a:ext>
                  </a:extLst>
                </a:gridCol>
              </a:tblGrid>
              <a:tr h="2696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Montserrat"/>
                        </a:rPr>
                        <a:t>May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123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Montserrat"/>
                        </a:rPr>
                        <a:t>June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123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Montserrat"/>
                        </a:rPr>
                        <a:t>July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123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Montserrat"/>
                        </a:rPr>
                        <a:t>August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123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Montserrat"/>
                        </a:rPr>
                        <a:t>September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12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599789"/>
                  </a:ext>
                </a:extLst>
              </a:tr>
              <a:tr h="530885">
                <a:tc gridSpan="4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kern="0" dirty="0">
                          <a:solidFill>
                            <a:prstClr val="black"/>
                          </a:solidFill>
                          <a:latin typeface="+mj-lt"/>
                          <a:ea typeface="+mn-ea"/>
                          <a:cs typeface="+mn-cs"/>
                        </a:rPr>
                        <a:t>Conduct analysis of </a:t>
                      </a: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market and WCC-provided data</a:t>
                      </a: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2B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endParaRPr lang="en-US" sz="900" b="0">
                        <a:solidFill>
                          <a:schemeClr val="tx2"/>
                        </a:solidFill>
                        <a:latin typeface="Montserrat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endParaRPr lang="en-US" sz="900" b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endParaRPr lang="en-US" sz="1200" b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endParaRPr lang="en-US" sz="1200" b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8307969"/>
                  </a:ext>
                </a:extLst>
              </a:tr>
              <a:tr h="530885"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kern="0" dirty="0">
                          <a:solidFill>
                            <a:prstClr val="black"/>
                          </a:solidFill>
                          <a:latin typeface="+mj-lt"/>
                          <a:ea typeface="+mn-ea"/>
                          <a:cs typeface="+mn-cs"/>
                        </a:rPr>
                        <a:t>Administer information-gathering surveys to students, faculty, staff, and community members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endParaRPr lang="en-US" sz="1200" b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endParaRPr lang="en-US" sz="1200" b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506418"/>
                  </a:ext>
                </a:extLst>
              </a:tr>
              <a:tr h="530885">
                <a:tc gridSpan="4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Conduct interviews and focus groups with internal constituents, including students, faculty, and staff</a:t>
                      </a: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endParaRPr lang="en-US" sz="1200" b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381779"/>
                  </a:ext>
                </a:extLst>
              </a:tr>
              <a:tr h="530885">
                <a:tc>
                  <a:txBody>
                    <a:bodyPr/>
                    <a:lstStyle/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endParaRPr lang="en-US" sz="1200" b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200" b="0" dirty="0">
                          <a:solidFill>
                            <a:schemeClr val="tx2"/>
                          </a:solidFill>
                          <a:latin typeface="+mj-lt"/>
                        </a:rPr>
                        <a:t>Develop and finalize a vision statement based on input from the WCC community and Board</a:t>
                      </a: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2B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900" b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2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900" b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2B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200" b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endParaRPr lang="en-US" sz="1200" b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5737327"/>
                  </a:ext>
                </a:extLst>
              </a:tr>
              <a:tr h="530885">
                <a:tc>
                  <a:txBody>
                    <a:bodyPr/>
                    <a:lstStyle/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endParaRPr lang="en-US" sz="1200" b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endParaRPr lang="en-US" sz="1200" b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Facilitate community focus groups by sector</a:t>
                      </a: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200" b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endParaRPr lang="en-US" sz="1200" b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5373000"/>
                  </a:ext>
                </a:extLst>
              </a:tr>
              <a:tr h="530885">
                <a:tc>
                  <a:txBody>
                    <a:bodyPr/>
                    <a:lstStyle/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endParaRPr lang="en-US" sz="1200" b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endParaRPr lang="en-US" sz="1200" b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Finalize priorities and initiatives to produce draft strategic plan outline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2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900" b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200" b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0285010"/>
                  </a:ext>
                </a:extLst>
              </a:tr>
              <a:tr h="530885">
                <a:tc>
                  <a:txBody>
                    <a:bodyPr/>
                    <a:lstStyle/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endParaRPr lang="en-US" sz="1200" b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endParaRPr lang="en-US" sz="1200" b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200" b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Conduct community forum and town hall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200" b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193371"/>
                  </a:ext>
                </a:extLst>
              </a:tr>
              <a:tr h="530885">
                <a:tc>
                  <a:txBody>
                    <a:bodyPr/>
                    <a:lstStyle/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endParaRPr lang="en-US" sz="1200" b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endParaRPr lang="en-US" sz="1200" b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200" b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200" b="0" dirty="0">
                          <a:solidFill>
                            <a:schemeClr val="tx2"/>
                          </a:solidFill>
                          <a:latin typeface="+mj-lt"/>
                        </a:rPr>
                        <a:t>Finalize draft strategic plan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2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4951271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8CFA20B-EBAB-B306-9052-C02FA34AC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5432"/>
            <a:ext cx="10972800" cy="533480"/>
          </a:xfrm>
        </p:spPr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Project Timeline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901F78-7F01-750C-83FD-00E797F9080A}"/>
              </a:ext>
            </a:extLst>
          </p:cNvPr>
          <p:cNvSpPr/>
          <p:nvPr/>
        </p:nvSpPr>
        <p:spPr>
          <a:xfrm>
            <a:off x="609600" y="5936760"/>
            <a:ext cx="10972800" cy="593101"/>
          </a:xfrm>
          <a:prstGeom prst="rect">
            <a:avLst/>
          </a:prstGeom>
          <a:noFill/>
          <a:ln w="190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20" tIns="60960" rIns="121920" bIns="6096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585"/>
            <a:r>
              <a:rPr lang="en-US" sz="1333">
                <a:solidFill>
                  <a:srgbClr val="242724"/>
                </a:solidFill>
                <a:latin typeface="Montserrat"/>
              </a:rPr>
              <a:t>After the Strategic Plan is finalized, Phase 4 of the project will commence with the development of the Strategic Enrollment Management (SEM), Continuous Improvement, and Technology operational plans to be completed by early 2025.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D04F7F-0E2A-FAC4-3400-E426E1CE3616}"/>
              </a:ext>
            </a:extLst>
          </p:cNvPr>
          <p:cNvSpPr/>
          <p:nvPr/>
        </p:nvSpPr>
        <p:spPr>
          <a:xfrm>
            <a:off x="9785405" y="4004165"/>
            <a:ext cx="243840" cy="243840"/>
          </a:xfrm>
          <a:prstGeom prst="rect">
            <a:avLst/>
          </a:prstGeom>
          <a:solidFill>
            <a:srgbClr val="CCC2B6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srgbClr val="FFFFFF"/>
              </a:solidFill>
              <a:latin typeface="Montserra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24A032-91B6-5B9E-251C-2B2F85D07B20}"/>
              </a:ext>
            </a:extLst>
          </p:cNvPr>
          <p:cNvSpPr/>
          <p:nvPr/>
        </p:nvSpPr>
        <p:spPr>
          <a:xfrm>
            <a:off x="9785405" y="4456367"/>
            <a:ext cx="243840" cy="243840"/>
          </a:xfrm>
          <a:prstGeom prst="rect">
            <a:avLst/>
          </a:prstGeom>
          <a:solidFill>
            <a:schemeClr val="accent6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srgbClr val="FFFFFF"/>
              </a:solidFill>
              <a:latin typeface="Montserra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41D21E-8925-CE02-3A20-78A00ADD9A8E}"/>
              </a:ext>
            </a:extLst>
          </p:cNvPr>
          <p:cNvSpPr txBox="1"/>
          <p:nvPr/>
        </p:nvSpPr>
        <p:spPr>
          <a:xfrm>
            <a:off x="10029246" y="3972425"/>
            <a:ext cx="1378225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067">
                <a:solidFill>
                  <a:srgbClr val="242724"/>
                </a:solidFill>
                <a:latin typeface="Montserrat" pitchFamily="2" charset="77"/>
              </a:rPr>
              <a:t>= Strategic Plan Development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083C63-2D11-9FFC-2992-57BB795416EC}"/>
              </a:ext>
            </a:extLst>
          </p:cNvPr>
          <p:cNvSpPr txBox="1"/>
          <p:nvPr/>
        </p:nvSpPr>
        <p:spPr>
          <a:xfrm>
            <a:off x="10029246" y="4414297"/>
            <a:ext cx="1378225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067">
                <a:solidFill>
                  <a:srgbClr val="242724"/>
                </a:solidFill>
                <a:latin typeface="Montserrat" pitchFamily="2" charset="77"/>
              </a:rPr>
              <a:t>= Constituent Engagement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3A37BDC-C66C-CCF1-8A2D-33B918907014}"/>
              </a:ext>
            </a:extLst>
          </p:cNvPr>
          <p:cNvSpPr txBox="1"/>
          <p:nvPr/>
        </p:nvSpPr>
        <p:spPr>
          <a:xfrm>
            <a:off x="9659954" y="3687499"/>
            <a:ext cx="137822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067" b="1" u="sng">
                <a:solidFill>
                  <a:srgbClr val="242724"/>
                </a:solidFill>
                <a:latin typeface="Montserrat" pitchFamily="2" charset="77"/>
              </a:rPr>
              <a:t>Key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48766C2-8E2F-A851-973D-2D02D2EE243D}"/>
              </a:ext>
            </a:extLst>
          </p:cNvPr>
          <p:cNvSpPr txBox="1"/>
          <p:nvPr/>
        </p:nvSpPr>
        <p:spPr>
          <a:xfrm>
            <a:off x="2899790" y="4896652"/>
            <a:ext cx="4165039" cy="90306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228594" indent="-228594" defTabSz="609585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067" dirty="0">
                <a:solidFill>
                  <a:srgbClr val="242724"/>
                </a:solidFill>
                <a:latin typeface="Montserrat" pitchFamily="2" charset="77"/>
              </a:rPr>
              <a:t>Update on </a:t>
            </a:r>
            <a:r>
              <a:rPr lang="en-US" sz="1067" b="1" dirty="0">
                <a:solidFill>
                  <a:srgbClr val="242724"/>
                </a:solidFill>
                <a:latin typeface="Montserrat" pitchFamily="2" charset="77"/>
              </a:rPr>
              <a:t>engagement to-date </a:t>
            </a:r>
          </a:p>
          <a:p>
            <a:pPr marL="228594" indent="-228594" defTabSz="609585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067" dirty="0">
                <a:solidFill>
                  <a:srgbClr val="242724"/>
                </a:solidFill>
                <a:latin typeface="Montserrat" pitchFamily="2" charset="77"/>
              </a:rPr>
              <a:t>Initial </a:t>
            </a:r>
            <a:r>
              <a:rPr lang="en-US" sz="1067" b="1" dirty="0">
                <a:solidFill>
                  <a:srgbClr val="242724"/>
                </a:solidFill>
                <a:latin typeface="Montserrat" pitchFamily="2" charset="77"/>
              </a:rPr>
              <a:t>external constituent survey findings</a:t>
            </a:r>
          </a:p>
          <a:p>
            <a:pPr marL="228594" indent="-228594" defTabSz="609585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067" dirty="0">
                <a:solidFill>
                  <a:srgbClr val="242724"/>
                </a:solidFill>
                <a:latin typeface="Montserrat" pitchFamily="2" charset="77"/>
              </a:rPr>
              <a:t>Detail on plan to engage </a:t>
            </a:r>
            <a:r>
              <a:rPr lang="en-US" sz="1067" b="1" dirty="0">
                <a:solidFill>
                  <a:srgbClr val="242724"/>
                </a:solidFill>
                <a:latin typeface="Montserrat" pitchFamily="2" charset="77"/>
              </a:rPr>
              <a:t>external constituents</a:t>
            </a:r>
          </a:p>
          <a:p>
            <a:pPr marL="228594" indent="-228594" defTabSz="609585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067" b="1">
                <a:solidFill>
                  <a:srgbClr val="242724"/>
                </a:solidFill>
                <a:latin typeface="Montserrat" pitchFamily="2" charset="77"/>
              </a:rPr>
              <a:t>Draft</a:t>
            </a:r>
            <a:r>
              <a:rPr lang="en-US" sz="1067">
                <a:solidFill>
                  <a:srgbClr val="242724"/>
                </a:solidFill>
                <a:latin typeface="Montserrat" pitchFamily="2" charset="77"/>
              </a:rPr>
              <a:t> </a:t>
            </a:r>
            <a:r>
              <a:rPr lang="en-US" sz="1067" b="1" dirty="0">
                <a:solidFill>
                  <a:srgbClr val="242724"/>
                </a:solidFill>
                <a:latin typeface="Montserrat" pitchFamily="2" charset="77"/>
              </a:rPr>
              <a:t>vision</a:t>
            </a:r>
            <a:r>
              <a:rPr lang="en-US" sz="1067" b="1">
                <a:solidFill>
                  <a:srgbClr val="242724"/>
                </a:solidFill>
                <a:latin typeface="Montserrat" pitchFamily="2" charset="77"/>
              </a:rPr>
              <a:t> statements </a:t>
            </a:r>
            <a:r>
              <a:rPr lang="en-US" sz="1067">
                <a:solidFill>
                  <a:srgbClr val="242724"/>
                </a:solidFill>
                <a:latin typeface="Montserrat" pitchFamily="2" charset="77"/>
              </a:rPr>
              <a:t>included in Board materials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E8F3332-65D4-9CFC-6D7B-DDDA3652A8FD}"/>
              </a:ext>
            </a:extLst>
          </p:cNvPr>
          <p:cNvSpPr/>
          <p:nvPr/>
        </p:nvSpPr>
        <p:spPr>
          <a:xfrm>
            <a:off x="3209542" y="4568008"/>
            <a:ext cx="2656537" cy="328643"/>
          </a:xfrm>
          <a:prstGeom prst="rect">
            <a:avLst/>
          </a:prstGeom>
          <a:noFill/>
          <a:ln w="1905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9585"/>
            <a:r>
              <a:rPr lang="en-US" sz="1200" b="1" u="sng" dirty="0">
                <a:solidFill>
                  <a:srgbClr val="C41230"/>
                </a:solidFill>
                <a:latin typeface="Montserrat" pitchFamily="2" charset="77"/>
              </a:rPr>
              <a:t>July Board Meeting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4035E01-B85D-05E7-3293-9E742B38BB59}"/>
              </a:ext>
            </a:extLst>
          </p:cNvPr>
          <p:cNvSpPr/>
          <p:nvPr/>
        </p:nvSpPr>
        <p:spPr>
          <a:xfrm>
            <a:off x="8472466" y="1993700"/>
            <a:ext cx="2656537" cy="328643"/>
          </a:xfrm>
          <a:prstGeom prst="rect">
            <a:avLst/>
          </a:prstGeom>
          <a:noFill/>
          <a:ln w="1905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9585"/>
            <a:r>
              <a:rPr lang="en-US" sz="1200" b="1" u="sng" dirty="0">
                <a:solidFill>
                  <a:srgbClr val="C41230"/>
                </a:solidFill>
                <a:latin typeface="Montserrat" pitchFamily="2" charset="77"/>
              </a:rPr>
              <a:t>August Board Meeting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309D1AA-FB80-1320-46DA-1360ADCE4177}"/>
              </a:ext>
            </a:extLst>
          </p:cNvPr>
          <p:cNvCxnSpPr>
            <a:cxnSpLocks/>
          </p:cNvCxnSpPr>
          <p:nvPr/>
        </p:nvCxnSpPr>
        <p:spPr>
          <a:xfrm>
            <a:off x="8110424" y="1590877"/>
            <a:ext cx="0" cy="609600"/>
          </a:xfrm>
          <a:prstGeom prst="line">
            <a:avLst/>
          </a:prstGeom>
          <a:ln w="12700" cmpd="sng">
            <a:solidFill>
              <a:srgbClr val="C4123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Graphic 25" descr="Presentation with pie chart with solid fill">
            <a:extLst>
              <a:ext uri="{FF2B5EF4-FFF2-40B4-BE49-F238E27FC236}">
                <a16:creationId xmlns:a16="http://schemas.microsoft.com/office/drawing/2014/main" id="{22A2DE4A-4105-77DA-F581-EA794C134C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33347" y="2017543"/>
            <a:ext cx="304800" cy="3048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00ABC837-7D3B-18D1-F989-A14416BF22DA}"/>
              </a:ext>
            </a:extLst>
          </p:cNvPr>
          <p:cNvSpPr txBox="1"/>
          <p:nvPr/>
        </p:nvSpPr>
        <p:spPr>
          <a:xfrm>
            <a:off x="8233345" y="2322343"/>
            <a:ext cx="3462528" cy="118019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228594" indent="-228594" defTabSz="609585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067" dirty="0">
                <a:solidFill>
                  <a:srgbClr val="242724"/>
                </a:solidFill>
                <a:latin typeface="Montserrat" pitchFamily="2" charset="77"/>
              </a:rPr>
              <a:t>Update on engagement to-date, including </a:t>
            </a:r>
            <a:r>
              <a:rPr lang="en-US" sz="1067" b="1" dirty="0">
                <a:solidFill>
                  <a:srgbClr val="242724"/>
                </a:solidFill>
                <a:latin typeface="Montserrat" pitchFamily="2" charset="77"/>
              </a:rPr>
              <a:t>themes from external constituent focus groups</a:t>
            </a:r>
          </a:p>
          <a:p>
            <a:pPr marL="228594" indent="-228594" defTabSz="609585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067" dirty="0">
                <a:solidFill>
                  <a:srgbClr val="242724"/>
                </a:solidFill>
                <a:latin typeface="Montserrat" pitchFamily="2" charset="77"/>
              </a:rPr>
              <a:t>Presentation of </a:t>
            </a:r>
            <a:r>
              <a:rPr lang="en-US" sz="1067" b="1" dirty="0">
                <a:solidFill>
                  <a:srgbClr val="242724"/>
                </a:solidFill>
                <a:latin typeface="Montserrat" pitchFamily="2" charset="77"/>
              </a:rPr>
              <a:t>revised vision</a:t>
            </a:r>
            <a:r>
              <a:rPr lang="en-US" sz="1067" b="1">
                <a:solidFill>
                  <a:srgbClr val="242724"/>
                </a:solidFill>
                <a:latin typeface="Montserrat" pitchFamily="2" charset="77"/>
              </a:rPr>
              <a:t> statement</a:t>
            </a:r>
            <a:endParaRPr lang="en-US" sz="1067" b="1" dirty="0">
              <a:solidFill>
                <a:srgbClr val="242724"/>
              </a:solidFill>
              <a:latin typeface="Montserrat" pitchFamily="2" charset="77"/>
            </a:endParaRPr>
          </a:p>
          <a:p>
            <a:pPr marL="228594" indent="-228594" defTabSz="609585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067" dirty="0">
                <a:solidFill>
                  <a:srgbClr val="242724"/>
                </a:solidFill>
                <a:latin typeface="Montserrat" pitchFamily="2" charset="77"/>
              </a:rPr>
              <a:t>Presentation of </a:t>
            </a:r>
            <a:r>
              <a:rPr lang="en-US" sz="1067" b="1" dirty="0">
                <a:solidFill>
                  <a:srgbClr val="242724"/>
                </a:solidFill>
                <a:latin typeface="Montserrat" pitchFamily="2" charset="77"/>
              </a:rPr>
              <a:t>draft priorities and initiatives</a:t>
            </a:r>
          </a:p>
        </p:txBody>
      </p:sp>
      <p:pic>
        <p:nvPicPr>
          <p:cNvPr id="30" name="Graphic 29" descr="Presentation with pie chart with solid fill">
            <a:extLst>
              <a:ext uri="{FF2B5EF4-FFF2-40B4-BE49-F238E27FC236}">
                <a16:creationId xmlns:a16="http://schemas.microsoft.com/office/drawing/2014/main" id="{047B4197-4EEE-5D3F-C0FD-060E703472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85369" y="4573667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618965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 and Body Slides">
  <a:themeElements>
    <a:clrScheme name="Huron2022">
      <a:dk1>
        <a:srgbClr val="00548B"/>
      </a:dk1>
      <a:lt1>
        <a:srgbClr val="FFFFFF"/>
      </a:lt1>
      <a:dk2>
        <a:srgbClr val="242724"/>
      </a:dk2>
      <a:lt2>
        <a:srgbClr val="C1C5C8"/>
      </a:lt2>
      <a:accent1>
        <a:srgbClr val="69AA36"/>
      </a:accent1>
      <a:accent2>
        <a:srgbClr val="792582"/>
      </a:accent2>
      <a:accent3>
        <a:srgbClr val="78DED3"/>
      </a:accent3>
      <a:accent4>
        <a:srgbClr val="C1022F"/>
      </a:accent4>
      <a:accent5>
        <a:srgbClr val="ED7523"/>
      </a:accent5>
      <a:accent6>
        <a:srgbClr val="FFC500"/>
      </a:accent6>
      <a:hlink>
        <a:srgbClr val="00558C"/>
      </a:hlink>
      <a:folHlink>
        <a:srgbClr val="00558C"/>
      </a:folHlink>
    </a:clrScheme>
    <a:fontScheme name="Custom 1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>
            <a:latin typeface="Montserrat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UPDATED_Executive PowerPoint Template - 16x9 (003)(1)" id="{D0737B51-649E-6B49-8D62-5123F9B09FCA}" vid="{4F28E0A3-9EF4-BD44-921B-74B967F859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</Words>
  <Application>Microsoft Office PowerPoint</Application>
  <PresentationFormat>Widescreen</PresentationFormat>
  <Paragraphs>28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Arial</vt:lpstr>
      <vt:lpstr>Arial</vt:lpstr>
      <vt:lpstr>Montserrat</vt:lpstr>
      <vt:lpstr>Content and Body Slides</vt:lpstr>
      <vt:lpstr>Project Timeline</vt:lpstr>
    </vt:vector>
  </TitlesOfParts>
  <Company>Waubonsee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Stacey Randall</dc:creator>
  <cp:lastModifiedBy>Stacey Randall</cp:lastModifiedBy>
  <cp:revision>1</cp:revision>
  <dcterms:created xsi:type="dcterms:W3CDTF">2024-07-23T15:58:07Z</dcterms:created>
  <dcterms:modified xsi:type="dcterms:W3CDTF">2024-07-23T15:58:51Z</dcterms:modified>
</cp:coreProperties>
</file>